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Abril Fatface"/>
      <p:regular r:id="rId10"/>
    </p:embeddedFont>
    <p:embeddedFont>
      <p:font typeface="Poppins"/>
      <p:regular r:id="rId11"/>
      <p:bold r:id="rId12"/>
      <p:italic r:id="rId13"/>
      <p:boldItalic r:id="rId14"/>
    </p:embeddedFont>
    <p:embeddedFont>
      <p:font typeface="Bebas Neue"/>
      <p:regular r:id="rId15"/>
    </p:embeddedFont>
    <p:embeddedFont>
      <p:font typeface="Barlow Semi Condensed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hA3/Ajg/6q3HMSNHZ6pVDdrmlp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Poppins-regular.fntdata"/><Relationship Id="rId10" Type="http://schemas.openxmlformats.org/officeDocument/2006/relationships/font" Target="fonts/AbrilFatface-regular.fntdata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5" Type="http://schemas.openxmlformats.org/officeDocument/2006/relationships/font" Target="fonts/BebasNeue-regular.fntdata"/><Relationship Id="rId14" Type="http://schemas.openxmlformats.org/officeDocument/2006/relationships/font" Target="fonts/Poppins-boldItalic.fntdata"/><Relationship Id="rId17" Type="http://schemas.openxmlformats.org/officeDocument/2006/relationships/font" Target="fonts/BarlowSemiCondensed-bold.fntdata"/><Relationship Id="rId16" Type="http://schemas.openxmlformats.org/officeDocument/2006/relationships/font" Target="fonts/BarlowSemiCondensed-regular.fntdata"/><Relationship Id="rId19" Type="http://schemas.openxmlformats.org/officeDocument/2006/relationships/font" Target="fonts/BarlowSemiCondensed-boldItalic.fntdata"/><Relationship Id="rId18" Type="http://schemas.openxmlformats.org/officeDocument/2006/relationships/font" Target="fonts/BarlowSemiCondense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3" name="Shape 4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4" name="Google Shape;4504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05" name="Google Shape;45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0" name="Shape 4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1" name="Google Shape;451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12" name="Google Shape;451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8" name="Shape 4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9" name="Google Shape;451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0" name="Google Shape;452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7" name="Shape 4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8" name="Google Shape;4528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9" name="Google Shape;45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5" name="Shape 4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" name="Google Shape;4536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37" name="Google Shape;453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7"/>
          <p:cNvGrpSpPr/>
          <p:nvPr/>
        </p:nvGrpSpPr>
        <p:grpSpPr>
          <a:xfrm>
            <a:off x="-1030325" y="-997950"/>
            <a:ext cx="11981248" cy="7638225"/>
            <a:chOff x="-1030325" y="-997950"/>
            <a:chExt cx="11981248" cy="7638225"/>
          </a:xfrm>
        </p:grpSpPr>
        <p:sp>
          <p:nvSpPr>
            <p:cNvPr id="10" name="Google Shape;10;p7"/>
            <p:cNvSpPr/>
            <p:nvPr/>
          </p:nvSpPr>
          <p:spPr>
            <a:xfrm>
              <a:off x="-1030325" y="-997950"/>
              <a:ext cx="5829076" cy="4388935"/>
            </a:xfrm>
            <a:custGeom>
              <a:rect b="b" l="l" r="r" t="t"/>
              <a:pathLst>
                <a:path extrusionOk="0" h="68671" w="91204">
                  <a:moveTo>
                    <a:pt x="56246" y="0"/>
                  </a:moveTo>
                  <a:cubicBezTo>
                    <a:pt x="46995" y="0"/>
                    <a:pt x="37746" y="803"/>
                    <a:pt x="28633" y="2401"/>
                  </a:cubicBezTo>
                  <a:cubicBezTo>
                    <a:pt x="21361" y="3677"/>
                    <a:pt x="13674" y="5750"/>
                    <a:pt x="8867" y="11358"/>
                  </a:cubicBezTo>
                  <a:cubicBezTo>
                    <a:pt x="5768" y="14973"/>
                    <a:pt x="4241" y="19657"/>
                    <a:pt x="3113" y="24285"/>
                  </a:cubicBezTo>
                  <a:cubicBezTo>
                    <a:pt x="2016" y="28780"/>
                    <a:pt x="1229" y="33352"/>
                    <a:pt x="755" y="37953"/>
                  </a:cubicBezTo>
                  <a:cubicBezTo>
                    <a:pt x="1" y="45270"/>
                    <a:pt x="1016" y="51523"/>
                    <a:pt x="5237" y="57599"/>
                  </a:cubicBezTo>
                  <a:cubicBezTo>
                    <a:pt x="9588" y="63865"/>
                    <a:pt x="17019" y="68447"/>
                    <a:pt x="24726" y="68664"/>
                  </a:cubicBezTo>
                  <a:cubicBezTo>
                    <a:pt x="24894" y="68668"/>
                    <a:pt x="25062" y="68671"/>
                    <a:pt x="25231" y="68671"/>
                  </a:cubicBezTo>
                  <a:cubicBezTo>
                    <a:pt x="30937" y="68671"/>
                    <a:pt x="36669" y="66004"/>
                    <a:pt x="40303" y="61708"/>
                  </a:cubicBezTo>
                  <a:cubicBezTo>
                    <a:pt x="41924" y="59788"/>
                    <a:pt x="43128" y="57543"/>
                    <a:pt x="43727" y="55066"/>
                  </a:cubicBezTo>
                  <a:cubicBezTo>
                    <a:pt x="44361" y="52438"/>
                    <a:pt x="44332" y="49702"/>
                    <a:pt x="44354" y="46997"/>
                  </a:cubicBezTo>
                  <a:cubicBezTo>
                    <a:pt x="44393" y="41853"/>
                    <a:pt x="44992" y="35973"/>
                    <a:pt x="49154" y="32948"/>
                  </a:cubicBezTo>
                  <a:cubicBezTo>
                    <a:pt x="52116" y="30793"/>
                    <a:pt x="56593" y="30355"/>
                    <a:pt x="58196" y="27062"/>
                  </a:cubicBezTo>
                  <a:cubicBezTo>
                    <a:pt x="59303" y="24788"/>
                    <a:pt x="59697" y="22486"/>
                    <a:pt x="62467" y="21600"/>
                  </a:cubicBezTo>
                  <a:cubicBezTo>
                    <a:pt x="63291" y="21337"/>
                    <a:pt x="64180" y="21254"/>
                    <a:pt x="65096" y="21254"/>
                  </a:cubicBezTo>
                  <a:cubicBezTo>
                    <a:pt x="66680" y="21254"/>
                    <a:pt x="68346" y="21503"/>
                    <a:pt x="69893" y="21503"/>
                  </a:cubicBezTo>
                  <a:cubicBezTo>
                    <a:pt x="70242" y="21503"/>
                    <a:pt x="70585" y="21490"/>
                    <a:pt x="70919" y="21459"/>
                  </a:cubicBezTo>
                  <a:cubicBezTo>
                    <a:pt x="77125" y="20888"/>
                    <a:pt x="83114" y="18092"/>
                    <a:pt x="87503" y="13664"/>
                  </a:cubicBezTo>
                  <a:cubicBezTo>
                    <a:pt x="88933" y="12224"/>
                    <a:pt x="90229" y="10552"/>
                    <a:pt x="90717" y="8583"/>
                  </a:cubicBezTo>
                  <a:cubicBezTo>
                    <a:pt x="91203" y="6615"/>
                    <a:pt x="90710" y="4299"/>
                    <a:pt x="89095" y="3069"/>
                  </a:cubicBezTo>
                  <a:cubicBezTo>
                    <a:pt x="88252" y="2425"/>
                    <a:pt x="87200" y="2133"/>
                    <a:pt x="86170" y="1887"/>
                  </a:cubicBezTo>
                  <a:cubicBezTo>
                    <a:pt x="80745" y="599"/>
                    <a:pt x="74761" y="978"/>
                    <a:pt x="69177" y="525"/>
                  </a:cubicBezTo>
                  <a:cubicBezTo>
                    <a:pt x="64876" y="175"/>
                    <a:pt x="60561" y="0"/>
                    <a:pt x="562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7"/>
            <p:cNvSpPr/>
            <p:nvPr/>
          </p:nvSpPr>
          <p:spPr>
            <a:xfrm>
              <a:off x="5733522" y="401826"/>
              <a:ext cx="446621" cy="276358"/>
            </a:xfrm>
            <a:custGeom>
              <a:rect b="b" l="l" r="r" t="t"/>
              <a:pathLst>
                <a:path extrusionOk="0" h="4324" w="6988">
                  <a:moveTo>
                    <a:pt x="2923" y="0"/>
                  </a:moveTo>
                  <a:cubicBezTo>
                    <a:pt x="2038" y="0"/>
                    <a:pt x="1395" y="587"/>
                    <a:pt x="1037" y="1342"/>
                  </a:cubicBezTo>
                  <a:cubicBezTo>
                    <a:pt x="0" y="3529"/>
                    <a:pt x="840" y="4324"/>
                    <a:pt x="2058" y="4324"/>
                  </a:cubicBezTo>
                  <a:cubicBezTo>
                    <a:pt x="4028" y="4324"/>
                    <a:pt x="6988" y="2248"/>
                    <a:pt x="4619" y="619"/>
                  </a:cubicBezTo>
                  <a:cubicBezTo>
                    <a:pt x="3984" y="183"/>
                    <a:pt x="3416" y="0"/>
                    <a:pt x="29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7"/>
            <p:cNvSpPr/>
            <p:nvPr/>
          </p:nvSpPr>
          <p:spPr>
            <a:xfrm>
              <a:off x="152765" y="3627554"/>
              <a:ext cx="598221" cy="385265"/>
            </a:xfrm>
            <a:custGeom>
              <a:rect b="b" l="l" r="r" t="t"/>
              <a:pathLst>
                <a:path extrusionOk="0" h="6028" w="9360">
                  <a:moveTo>
                    <a:pt x="3928" y="0"/>
                  </a:moveTo>
                  <a:cubicBezTo>
                    <a:pt x="2889" y="0"/>
                    <a:pt x="1876" y="522"/>
                    <a:pt x="1241" y="1859"/>
                  </a:cubicBezTo>
                  <a:cubicBezTo>
                    <a:pt x="1" y="4475"/>
                    <a:pt x="1885" y="6028"/>
                    <a:pt x="4041" y="6028"/>
                  </a:cubicBezTo>
                  <a:cubicBezTo>
                    <a:pt x="4897" y="6028"/>
                    <a:pt x="5796" y="5783"/>
                    <a:pt x="6559" y="5263"/>
                  </a:cubicBezTo>
                  <a:cubicBezTo>
                    <a:pt x="9360" y="3352"/>
                    <a:pt x="6562" y="0"/>
                    <a:pt x="3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7"/>
            <p:cNvSpPr/>
            <p:nvPr/>
          </p:nvSpPr>
          <p:spPr>
            <a:xfrm>
              <a:off x="5567806" y="329153"/>
              <a:ext cx="165725" cy="157928"/>
            </a:xfrm>
            <a:custGeom>
              <a:rect b="b" l="l" r="r" t="t"/>
              <a:pathLst>
                <a:path extrusionOk="0" h="2471" w="2593">
                  <a:moveTo>
                    <a:pt x="1319" y="1"/>
                  </a:moveTo>
                  <a:cubicBezTo>
                    <a:pt x="988" y="1"/>
                    <a:pt x="665" y="111"/>
                    <a:pt x="424" y="311"/>
                  </a:cubicBezTo>
                  <a:cubicBezTo>
                    <a:pt x="191" y="503"/>
                    <a:pt x="35" y="780"/>
                    <a:pt x="21" y="1126"/>
                  </a:cubicBezTo>
                  <a:cubicBezTo>
                    <a:pt x="0" y="1575"/>
                    <a:pt x="48" y="2102"/>
                    <a:pt x="426" y="2350"/>
                  </a:cubicBezTo>
                  <a:cubicBezTo>
                    <a:pt x="552" y="2433"/>
                    <a:pt x="691" y="2470"/>
                    <a:pt x="835" y="2470"/>
                  </a:cubicBezTo>
                  <a:cubicBezTo>
                    <a:pt x="1632" y="2470"/>
                    <a:pt x="2592" y="1351"/>
                    <a:pt x="2428" y="651"/>
                  </a:cubicBezTo>
                  <a:cubicBezTo>
                    <a:pt x="2373" y="414"/>
                    <a:pt x="2164" y="244"/>
                    <a:pt x="1944" y="141"/>
                  </a:cubicBezTo>
                  <a:cubicBezTo>
                    <a:pt x="1745" y="46"/>
                    <a:pt x="1530" y="1"/>
                    <a:pt x="1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7"/>
            <p:cNvSpPr/>
            <p:nvPr/>
          </p:nvSpPr>
          <p:spPr>
            <a:xfrm flipH="1" rot="6937260">
              <a:off x="-978295" y="100484"/>
              <a:ext cx="2386906" cy="1168032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7"/>
            <p:cNvSpPr/>
            <p:nvPr/>
          </p:nvSpPr>
          <p:spPr>
            <a:xfrm>
              <a:off x="-275225" y="-313537"/>
              <a:ext cx="3162367" cy="3221356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7"/>
            <p:cNvSpPr/>
            <p:nvPr/>
          </p:nvSpPr>
          <p:spPr>
            <a:xfrm>
              <a:off x="1017925" y="4138550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7"/>
            <p:cNvSpPr/>
            <p:nvPr/>
          </p:nvSpPr>
          <p:spPr>
            <a:xfrm>
              <a:off x="6180138" y="1692609"/>
              <a:ext cx="4770785" cy="4947666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18;p7"/>
          <p:cNvSpPr txBox="1"/>
          <p:nvPr>
            <p:ph type="ctrTitle"/>
          </p:nvPr>
        </p:nvSpPr>
        <p:spPr>
          <a:xfrm>
            <a:off x="2288200" y="972250"/>
            <a:ext cx="4567500" cy="248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400">
                <a:solidFill>
                  <a:srgbClr val="191919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9" name="Google Shape;19;p7"/>
          <p:cNvSpPr txBox="1"/>
          <p:nvPr>
            <p:ph idx="1" type="subTitle"/>
          </p:nvPr>
        </p:nvSpPr>
        <p:spPr>
          <a:xfrm>
            <a:off x="1573050" y="3514900"/>
            <a:ext cx="5997900" cy="385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0" name="Google Shape;20;p7"/>
          <p:cNvSpPr/>
          <p:nvPr/>
        </p:nvSpPr>
        <p:spPr>
          <a:xfrm flipH="1" rot="6937260">
            <a:off x="7718730" y="4135609"/>
            <a:ext cx="2386906" cy="1168032"/>
          </a:xfrm>
          <a:custGeom>
            <a:rect b="b" l="l" r="r" t="t"/>
            <a:pathLst>
              <a:path extrusionOk="0" h="25845" w="52815">
                <a:moveTo>
                  <a:pt x="16375" y="0"/>
                </a:moveTo>
                <a:cubicBezTo>
                  <a:pt x="11695" y="0"/>
                  <a:pt x="7254" y="3229"/>
                  <a:pt x="3763" y="6073"/>
                </a:cubicBezTo>
                <a:cubicBezTo>
                  <a:pt x="0" y="9142"/>
                  <a:pt x="168" y="13798"/>
                  <a:pt x="2552" y="17814"/>
                </a:cubicBezTo>
                <a:cubicBezTo>
                  <a:pt x="3929" y="20141"/>
                  <a:pt x="5671" y="22400"/>
                  <a:pt x="8128" y="23526"/>
                </a:cubicBezTo>
                <a:cubicBezTo>
                  <a:pt x="9637" y="24218"/>
                  <a:pt x="11314" y="24432"/>
                  <a:pt x="12962" y="24628"/>
                </a:cubicBezTo>
                <a:cubicBezTo>
                  <a:pt x="18541" y="25295"/>
                  <a:pt x="24190" y="25844"/>
                  <a:pt x="29805" y="25844"/>
                </a:cubicBezTo>
                <a:cubicBezTo>
                  <a:pt x="34398" y="25844"/>
                  <a:pt x="38968" y="25477"/>
                  <a:pt x="43460" y="24508"/>
                </a:cubicBezTo>
                <a:cubicBezTo>
                  <a:pt x="45588" y="24048"/>
                  <a:pt x="47733" y="23436"/>
                  <a:pt x="49518" y="22189"/>
                </a:cubicBezTo>
                <a:cubicBezTo>
                  <a:pt x="51304" y="20945"/>
                  <a:pt x="52692" y="18963"/>
                  <a:pt x="52739" y="16786"/>
                </a:cubicBezTo>
                <a:cubicBezTo>
                  <a:pt x="52814" y="13258"/>
                  <a:pt x="49505" y="10576"/>
                  <a:pt x="46204" y="9335"/>
                </a:cubicBezTo>
                <a:cubicBezTo>
                  <a:pt x="40195" y="7077"/>
                  <a:pt x="33327" y="7610"/>
                  <a:pt x="27545" y="4818"/>
                </a:cubicBezTo>
                <a:cubicBezTo>
                  <a:pt x="24511" y="3353"/>
                  <a:pt x="21856" y="999"/>
                  <a:pt x="18568" y="247"/>
                </a:cubicBezTo>
                <a:cubicBezTo>
                  <a:pt x="17833" y="78"/>
                  <a:pt x="17101" y="0"/>
                  <a:pt x="1637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7"/>
          <p:cNvSpPr/>
          <p:nvPr/>
        </p:nvSpPr>
        <p:spPr>
          <a:xfrm>
            <a:off x="7985265" y="1003879"/>
            <a:ext cx="598221" cy="385265"/>
          </a:xfrm>
          <a:custGeom>
            <a:rect b="b" l="l" r="r" t="t"/>
            <a:pathLst>
              <a:path extrusionOk="0" h="6028" w="9360">
                <a:moveTo>
                  <a:pt x="3928" y="0"/>
                </a:moveTo>
                <a:cubicBezTo>
                  <a:pt x="2889" y="0"/>
                  <a:pt x="1876" y="522"/>
                  <a:pt x="1241" y="1859"/>
                </a:cubicBezTo>
                <a:cubicBezTo>
                  <a:pt x="1" y="4475"/>
                  <a:pt x="1885" y="6028"/>
                  <a:pt x="4041" y="6028"/>
                </a:cubicBezTo>
                <a:cubicBezTo>
                  <a:pt x="4897" y="6028"/>
                  <a:pt x="5796" y="5783"/>
                  <a:pt x="6559" y="5263"/>
                </a:cubicBezTo>
                <a:cubicBezTo>
                  <a:pt x="9360" y="3352"/>
                  <a:pt x="6562" y="0"/>
                  <a:pt x="392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002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3" name="Google Shape;3003;p16"/>
          <p:cNvGrpSpPr/>
          <p:nvPr/>
        </p:nvGrpSpPr>
        <p:grpSpPr>
          <a:xfrm flipH="1">
            <a:off x="-117938" y="-614994"/>
            <a:ext cx="10370424" cy="5809075"/>
            <a:chOff x="-1031825" y="-527296"/>
            <a:chExt cx="10212135" cy="5720409"/>
          </a:xfrm>
        </p:grpSpPr>
        <p:sp>
          <p:nvSpPr>
            <p:cNvPr id="3004" name="Google Shape;3004;p16"/>
            <p:cNvSpPr/>
            <p:nvPr/>
          </p:nvSpPr>
          <p:spPr>
            <a:xfrm flipH="1">
              <a:off x="7474368" y="-332085"/>
              <a:ext cx="1669621" cy="2845061"/>
            </a:xfrm>
            <a:custGeom>
              <a:rect b="b" l="l" r="r" t="t"/>
              <a:pathLst>
                <a:path extrusionOk="0" h="35510" w="20839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16"/>
            <p:cNvSpPr/>
            <p:nvPr/>
          </p:nvSpPr>
          <p:spPr>
            <a:xfrm>
              <a:off x="-1031825" y="3319885"/>
              <a:ext cx="3503657" cy="1873228"/>
            </a:xfrm>
            <a:custGeom>
              <a:rect b="b" l="l" r="r" t="t"/>
              <a:pathLst>
                <a:path extrusionOk="0" h="19635" w="36725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16"/>
            <p:cNvSpPr/>
            <p:nvPr/>
          </p:nvSpPr>
          <p:spPr>
            <a:xfrm rot="10800000">
              <a:off x="14" y="5"/>
              <a:ext cx="458638" cy="472549"/>
            </a:xfrm>
            <a:custGeom>
              <a:rect b="b" l="l" r="r" t="t"/>
              <a:pathLst>
                <a:path extrusionOk="0" h="8717" w="8460">
                  <a:moveTo>
                    <a:pt x="8459" y="0"/>
                  </a:moveTo>
                  <a:cubicBezTo>
                    <a:pt x="7745" y="298"/>
                    <a:pt x="7035" y="605"/>
                    <a:pt x="6341" y="940"/>
                  </a:cubicBezTo>
                  <a:cubicBezTo>
                    <a:pt x="4675" y="1752"/>
                    <a:pt x="3050" y="2752"/>
                    <a:pt x="1821" y="4164"/>
                  </a:cubicBezTo>
                  <a:cubicBezTo>
                    <a:pt x="1274" y="4793"/>
                    <a:pt x="809" y="5496"/>
                    <a:pt x="498" y="6271"/>
                  </a:cubicBezTo>
                  <a:cubicBezTo>
                    <a:pt x="205" y="7002"/>
                    <a:pt x="37" y="7786"/>
                    <a:pt x="5" y="8573"/>
                  </a:cubicBezTo>
                  <a:cubicBezTo>
                    <a:pt x="5" y="8618"/>
                    <a:pt x="5" y="8667"/>
                    <a:pt x="1" y="8716"/>
                  </a:cubicBezTo>
                  <a:lnTo>
                    <a:pt x="152" y="8716"/>
                  </a:lnTo>
                  <a:cubicBezTo>
                    <a:pt x="184" y="7173"/>
                    <a:pt x="756" y="5704"/>
                    <a:pt x="1727" y="4503"/>
                  </a:cubicBezTo>
                  <a:cubicBezTo>
                    <a:pt x="2899" y="3062"/>
                    <a:pt x="4487" y="2033"/>
                    <a:pt x="6128" y="1209"/>
                  </a:cubicBezTo>
                  <a:cubicBezTo>
                    <a:pt x="6892" y="829"/>
                    <a:pt x="7672" y="490"/>
                    <a:pt x="8459" y="164"/>
                  </a:cubicBezTo>
                  <a:lnTo>
                    <a:pt x="845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7" name="Google Shape;3007;p16"/>
            <p:cNvSpPr/>
            <p:nvPr/>
          </p:nvSpPr>
          <p:spPr>
            <a:xfrm rot="10800000">
              <a:off x="9" y="13"/>
              <a:ext cx="719996" cy="685052"/>
            </a:xfrm>
            <a:custGeom>
              <a:rect b="b" l="l" r="r" t="t"/>
              <a:pathLst>
                <a:path extrusionOk="0" h="12637" w="13281">
                  <a:moveTo>
                    <a:pt x="13280" y="1"/>
                  </a:moveTo>
                  <a:cubicBezTo>
                    <a:pt x="12681" y="250"/>
                    <a:pt x="12072" y="491"/>
                    <a:pt x="11468" y="728"/>
                  </a:cubicBezTo>
                  <a:cubicBezTo>
                    <a:pt x="10418" y="1148"/>
                    <a:pt x="9365" y="1565"/>
                    <a:pt x="8336" y="2030"/>
                  </a:cubicBezTo>
                  <a:cubicBezTo>
                    <a:pt x="6480" y="2867"/>
                    <a:pt x="4683" y="3884"/>
                    <a:pt x="3188" y="5276"/>
                  </a:cubicBezTo>
                  <a:cubicBezTo>
                    <a:pt x="1801" y="6569"/>
                    <a:pt x="682" y="8195"/>
                    <a:pt x="253" y="10064"/>
                  </a:cubicBezTo>
                  <a:cubicBezTo>
                    <a:pt x="62" y="10897"/>
                    <a:pt x="0" y="11779"/>
                    <a:pt x="94" y="12636"/>
                  </a:cubicBezTo>
                  <a:lnTo>
                    <a:pt x="241" y="12636"/>
                  </a:lnTo>
                  <a:cubicBezTo>
                    <a:pt x="164" y="11934"/>
                    <a:pt x="188" y="11220"/>
                    <a:pt x="311" y="10530"/>
                  </a:cubicBezTo>
                  <a:cubicBezTo>
                    <a:pt x="637" y="8640"/>
                    <a:pt x="1670" y="6974"/>
                    <a:pt x="3021" y="5644"/>
                  </a:cubicBezTo>
                  <a:cubicBezTo>
                    <a:pt x="4471" y="4210"/>
                    <a:pt x="6239" y="3165"/>
                    <a:pt x="8076" y="2312"/>
                  </a:cubicBezTo>
                  <a:cubicBezTo>
                    <a:pt x="9778" y="1520"/>
                    <a:pt x="11554" y="895"/>
                    <a:pt x="13280" y="165"/>
                  </a:cubicBezTo>
                  <a:lnTo>
                    <a:pt x="132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8" name="Google Shape;3008;p16"/>
            <p:cNvSpPr/>
            <p:nvPr/>
          </p:nvSpPr>
          <p:spPr>
            <a:xfrm rot="10800000">
              <a:off x="19" y="-3"/>
              <a:ext cx="173534" cy="274953"/>
            </a:xfrm>
            <a:custGeom>
              <a:rect b="b" l="l" r="r" t="t"/>
              <a:pathLst>
                <a:path extrusionOk="0" h="5072" w="3201">
                  <a:moveTo>
                    <a:pt x="3200" y="1"/>
                  </a:moveTo>
                  <a:cubicBezTo>
                    <a:pt x="2597" y="327"/>
                    <a:pt x="2037" y="740"/>
                    <a:pt x="1559" y="1238"/>
                  </a:cubicBezTo>
                  <a:cubicBezTo>
                    <a:pt x="572" y="2271"/>
                    <a:pt x="0" y="3647"/>
                    <a:pt x="8" y="5071"/>
                  </a:cubicBezTo>
                  <a:lnTo>
                    <a:pt x="159" y="5071"/>
                  </a:lnTo>
                  <a:cubicBezTo>
                    <a:pt x="155" y="4525"/>
                    <a:pt x="236" y="3977"/>
                    <a:pt x="400" y="3455"/>
                  </a:cubicBezTo>
                  <a:cubicBezTo>
                    <a:pt x="845" y="2030"/>
                    <a:pt x="1911" y="887"/>
                    <a:pt x="3200" y="165"/>
                  </a:cubicBezTo>
                  <a:lnTo>
                    <a:pt x="32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16"/>
            <p:cNvSpPr/>
            <p:nvPr/>
          </p:nvSpPr>
          <p:spPr>
            <a:xfrm flipH="1">
              <a:off x="8208900" y="3519906"/>
              <a:ext cx="971410" cy="1673196"/>
            </a:xfrm>
            <a:custGeom>
              <a:rect b="b" l="l" r="r" t="t"/>
              <a:pathLst>
                <a:path extrusionOk="0" h="108140" w="62783">
                  <a:moveTo>
                    <a:pt x="5699" y="1"/>
                  </a:moveTo>
                  <a:cubicBezTo>
                    <a:pt x="3599" y="1"/>
                    <a:pt x="1440" y="820"/>
                    <a:pt x="0" y="2453"/>
                  </a:cubicBezTo>
                  <a:lnTo>
                    <a:pt x="0" y="108139"/>
                  </a:lnTo>
                  <a:lnTo>
                    <a:pt x="60641" y="108139"/>
                  </a:lnTo>
                  <a:cubicBezTo>
                    <a:pt x="62782" y="90176"/>
                    <a:pt x="55581" y="71699"/>
                    <a:pt x="42289" y="59369"/>
                  </a:cubicBezTo>
                  <a:cubicBezTo>
                    <a:pt x="34510" y="52155"/>
                    <a:pt x="25381" y="46379"/>
                    <a:pt x="19623" y="37235"/>
                  </a:cubicBezTo>
                  <a:cubicBezTo>
                    <a:pt x="13812" y="28009"/>
                    <a:pt x="11377" y="17474"/>
                    <a:pt x="12120" y="6634"/>
                  </a:cubicBezTo>
                  <a:cubicBezTo>
                    <a:pt x="12422" y="2202"/>
                    <a:pt x="9140" y="1"/>
                    <a:pt x="56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16"/>
            <p:cNvSpPr/>
            <p:nvPr/>
          </p:nvSpPr>
          <p:spPr>
            <a:xfrm rot="2700000">
              <a:off x="4134443" y="-246680"/>
              <a:ext cx="1386539" cy="1431238"/>
            </a:xfrm>
            <a:custGeom>
              <a:rect b="b" l="l" r="r" t="t"/>
              <a:pathLst>
                <a:path extrusionOk="0" h="25968" w="25157">
                  <a:moveTo>
                    <a:pt x="13603" y="0"/>
                  </a:moveTo>
                  <a:cubicBezTo>
                    <a:pt x="12500" y="0"/>
                    <a:pt x="11390" y="179"/>
                    <a:pt x="10309" y="561"/>
                  </a:cubicBezTo>
                  <a:cubicBezTo>
                    <a:pt x="7407" y="1588"/>
                    <a:pt x="4803" y="3116"/>
                    <a:pt x="2906" y="5642"/>
                  </a:cubicBezTo>
                  <a:cubicBezTo>
                    <a:pt x="1847" y="7057"/>
                    <a:pt x="1040" y="8588"/>
                    <a:pt x="664" y="10335"/>
                  </a:cubicBezTo>
                  <a:cubicBezTo>
                    <a:pt x="0" y="13430"/>
                    <a:pt x="306" y="16509"/>
                    <a:pt x="854" y="19575"/>
                  </a:cubicBezTo>
                  <a:cubicBezTo>
                    <a:pt x="1236" y="21720"/>
                    <a:pt x="2461" y="23291"/>
                    <a:pt x="4341" y="24353"/>
                  </a:cubicBezTo>
                  <a:cubicBezTo>
                    <a:pt x="6193" y="25401"/>
                    <a:pt x="8177" y="25968"/>
                    <a:pt x="10566" y="25968"/>
                  </a:cubicBezTo>
                  <a:cubicBezTo>
                    <a:pt x="10615" y="25968"/>
                    <a:pt x="10665" y="25967"/>
                    <a:pt x="10714" y="25967"/>
                  </a:cubicBezTo>
                  <a:cubicBezTo>
                    <a:pt x="11305" y="25934"/>
                    <a:pt x="12172" y="25921"/>
                    <a:pt x="13022" y="25748"/>
                  </a:cubicBezTo>
                  <a:cubicBezTo>
                    <a:pt x="13630" y="25625"/>
                    <a:pt x="14237" y="25496"/>
                    <a:pt x="14829" y="25306"/>
                  </a:cubicBezTo>
                  <a:cubicBezTo>
                    <a:pt x="21056" y="23297"/>
                    <a:pt x="25157" y="17319"/>
                    <a:pt x="24934" y="10601"/>
                  </a:cubicBezTo>
                  <a:cubicBezTo>
                    <a:pt x="24737" y="4708"/>
                    <a:pt x="19271" y="0"/>
                    <a:pt x="136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1" name="Google Shape;3011;p16"/>
          <p:cNvSpPr txBox="1"/>
          <p:nvPr>
            <p:ph hasCustomPrompt="1" type="title"/>
          </p:nvPr>
        </p:nvSpPr>
        <p:spPr>
          <a:xfrm>
            <a:off x="720000" y="1254138"/>
            <a:ext cx="7704000" cy="197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012" name="Google Shape;3012;p16"/>
          <p:cNvSpPr txBox="1"/>
          <p:nvPr>
            <p:ph idx="1" type="subTitle"/>
          </p:nvPr>
        </p:nvSpPr>
        <p:spPr>
          <a:xfrm>
            <a:off x="720000" y="3382363"/>
            <a:ext cx="7704000" cy="5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013" name="Shape 30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SECTION_HEADER_1">
    <p:spTree>
      <p:nvGrpSpPr>
        <p:cNvPr id="3014" name="Shape 3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5" name="Google Shape;3015;p18"/>
          <p:cNvGrpSpPr/>
          <p:nvPr/>
        </p:nvGrpSpPr>
        <p:grpSpPr>
          <a:xfrm>
            <a:off x="-839421" y="-561370"/>
            <a:ext cx="10088219" cy="6803882"/>
            <a:chOff x="-839421" y="-561370"/>
            <a:chExt cx="10088219" cy="6803882"/>
          </a:xfrm>
        </p:grpSpPr>
        <p:sp>
          <p:nvSpPr>
            <p:cNvPr id="3016" name="Google Shape;3016;p18"/>
            <p:cNvSpPr/>
            <p:nvPr/>
          </p:nvSpPr>
          <p:spPr>
            <a:xfrm>
              <a:off x="6691973" y="-80655"/>
              <a:ext cx="2556825" cy="1562497"/>
            </a:xfrm>
            <a:custGeom>
              <a:rect b="b" l="l" r="r" t="t"/>
              <a:pathLst>
                <a:path extrusionOk="0" h="31437" w="5144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18"/>
            <p:cNvSpPr/>
            <p:nvPr/>
          </p:nvSpPr>
          <p:spPr>
            <a:xfrm rot="-5400000">
              <a:off x="-335098" y="335106"/>
              <a:ext cx="1181851" cy="511642"/>
            </a:xfrm>
            <a:custGeom>
              <a:rect b="b" l="l" r="r" t="t"/>
              <a:pathLst>
                <a:path extrusionOk="0" h="6847" w="15816">
                  <a:moveTo>
                    <a:pt x="0" y="0"/>
                  </a:moveTo>
                  <a:cubicBezTo>
                    <a:pt x="1127" y="3927"/>
                    <a:pt x="5286" y="6846"/>
                    <a:pt x="10251" y="6846"/>
                  </a:cubicBezTo>
                  <a:cubicBezTo>
                    <a:pt x="12292" y="6846"/>
                    <a:pt x="14199" y="6352"/>
                    <a:pt x="15815" y="5495"/>
                  </a:cubicBezTo>
                  <a:lnTo>
                    <a:pt x="158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8" name="Google Shape;3018;p18"/>
            <p:cNvSpPr/>
            <p:nvPr/>
          </p:nvSpPr>
          <p:spPr>
            <a:xfrm rot="2700000">
              <a:off x="-437688" y="3858749"/>
              <a:ext cx="1999546" cy="1964513"/>
            </a:xfrm>
            <a:custGeom>
              <a:rect b="b" l="l" r="r" t="t"/>
              <a:pathLst>
                <a:path extrusionOk="0" h="43570" w="49385">
                  <a:moveTo>
                    <a:pt x="39467" y="1"/>
                  </a:moveTo>
                  <a:cubicBezTo>
                    <a:pt x="37216" y="1"/>
                    <a:pt x="35049" y="462"/>
                    <a:pt x="32886" y="989"/>
                  </a:cubicBezTo>
                  <a:cubicBezTo>
                    <a:pt x="30056" y="1680"/>
                    <a:pt x="27233" y="2367"/>
                    <a:pt x="24304" y="2517"/>
                  </a:cubicBezTo>
                  <a:cubicBezTo>
                    <a:pt x="22006" y="2636"/>
                    <a:pt x="19704" y="2696"/>
                    <a:pt x="17420" y="3038"/>
                  </a:cubicBezTo>
                  <a:cubicBezTo>
                    <a:pt x="10296" y="4107"/>
                    <a:pt x="5152" y="8009"/>
                    <a:pt x="1509" y="14060"/>
                  </a:cubicBezTo>
                  <a:cubicBezTo>
                    <a:pt x="526" y="15694"/>
                    <a:pt x="1" y="17481"/>
                    <a:pt x="300" y="19434"/>
                  </a:cubicBezTo>
                  <a:cubicBezTo>
                    <a:pt x="582" y="21273"/>
                    <a:pt x="559" y="23123"/>
                    <a:pt x="413" y="24966"/>
                  </a:cubicBezTo>
                  <a:cubicBezTo>
                    <a:pt x="270" y="26727"/>
                    <a:pt x="366" y="28453"/>
                    <a:pt x="725" y="30174"/>
                  </a:cubicBezTo>
                  <a:cubicBezTo>
                    <a:pt x="1246" y="32681"/>
                    <a:pt x="2558" y="34809"/>
                    <a:pt x="3873" y="36952"/>
                  </a:cubicBezTo>
                  <a:cubicBezTo>
                    <a:pt x="4976" y="38752"/>
                    <a:pt x="6421" y="40140"/>
                    <a:pt x="8303" y="41096"/>
                  </a:cubicBezTo>
                  <a:cubicBezTo>
                    <a:pt x="11574" y="42760"/>
                    <a:pt x="15028" y="43569"/>
                    <a:pt x="18163" y="43569"/>
                  </a:cubicBezTo>
                  <a:cubicBezTo>
                    <a:pt x="18346" y="43569"/>
                    <a:pt x="18528" y="43566"/>
                    <a:pt x="18708" y="43561"/>
                  </a:cubicBezTo>
                  <a:cubicBezTo>
                    <a:pt x="18874" y="43564"/>
                    <a:pt x="19039" y="43565"/>
                    <a:pt x="19203" y="43565"/>
                  </a:cubicBezTo>
                  <a:cubicBezTo>
                    <a:pt x="23825" y="43565"/>
                    <a:pt x="27699" y="42455"/>
                    <a:pt x="31560" y="41253"/>
                  </a:cubicBezTo>
                  <a:cubicBezTo>
                    <a:pt x="35217" y="40107"/>
                    <a:pt x="38243" y="38037"/>
                    <a:pt x="40703" y="35112"/>
                  </a:cubicBezTo>
                  <a:cubicBezTo>
                    <a:pt x="44147" y="31011"/>
                    <a:pt x="46581" y="26425"/>
                    <a:pt x="47747" y="21151"/>
                  </a:cubicBezTo>
                  <a:cubicBezTo>
                    <a:pt x="48670" y="16983"/>
                    <a:pt x="49384" y="12825"/>
                    <a:pt x="48986" y="8534"/>
                  </a:cubicBezTo>
                  <a:cubicBezTo>
                    <a:pt x="48554" y="3931"/>
                    <a:pt x="44333" y="62"/>
                    <a:pt x="39700" y="3"/>
                  </a:cubicBezTo>
                  <a:cubicBezTo>
                    <a:pt x="39622" y="2"/>
                    <a:pt x="39545" y="1"/>
                    <a:pt x="394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9" name="Google Shape;3019;p18"/>
            <p:cNvSpPr/>
            <p:nvPr/>
          </p:nvSpPr>
          <p:spPr>
            <a:xfrm rot="1513357">
              <a:off x="627935" y="891031"/>
              <a:ext cx="235164" cy="271749"/>
            </a:xfrm>
            <a:custGeom>
              <a:rect b="b" l="l" r="r" t="t"/>
              <a:pathLst>
                <a:path extrusionOk="0" h="1567" w="1356">
                  <a:moveTo>
                    <a:pt x="685" y="1"/>
                  </a:moveTo>
                  <a:cubicBezTo>
                    <a:pt x="353" y="1"/>
                    <a:pt x="71" y="270"/>
                    <a:pt x="37" y="635"/>
                  </a:cubicBezTo>
                  <a:cubicBezTo>
                    <a:pt x="0" y="1040"/>
                    <a:pt x="362" y="1542"/>
                    <a:pt x="707" y="1565"/>
                  </a:cubicBezTo>
                  <a:cubicBezTo>
                    <a:pt x="715" y="1566"/>
                    <a:pt x="723" y="1566"/>
                    <a:pt x="731" y="1566"/>
                  </a:cubicBezTo>
                  <a:cubicBezTo>
                    <a:pt x="1017" y="1566"/>
                    <a:pt x="1274" y="1217"/>
                    <a:pt x="1315" y="765"/>
                  </a:cubicBezTo>
                  <a:cubicBezTo>
                    <a:pt x="1355" y="363"/>
                    <a:pt x="1116" y="44"/>
                    <a:pt x="747" y="4"/>
                  </a:cubicBezTo>
                  <a:cubicBezTo>
                    <a:pt x="726" y="2"/>
                    <a:pt x="706" y="1"/>
                    <a:pt x="6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20" name="Google Shape;3020;p18"/>
            <p:cNvGrpSpPr/>
            <p:nvPr/>
          </p:nvGrpSpPr>
          <p:grpSpPr>
            <a:xfrm rot="6103998">
              <a:off x="7169555" y="3945872"/>
              <a:ext cx="1738111" cy="1315249"/>
              <a:chOff x="365798" y="4214438"/>
              <a:chExt cx="4336884" cy="3281771"/>
            </a:xfrm>
          </p:grpSpPr>
          <p:sp>
            <p:nvSpPr>
              <p:cNvPr id="3021" name="Google Shape;3021;p18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022" name="Google Shape;3022;p18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3023" name="Google Shape;3023;p18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rect b="b" l="l" r="r" t="t"/>
                  <a:pathLst>
                    <a:path extrusionOk="0" h="1567" w="1356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24" name="Google Shape;3024;p18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rect b="b" l="l" r="r" t="t"/>
                  <a:pathLst>
                    <a:path extrusionOk="0" h="1247" w="98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25" name="Google Shape;3025;p18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rect b="b" l="l" r="r" t="t"/>
                  <a:pathLst>
                    <a:path extrusionOk="0" h="941" w="915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26" name="Google Shape;3026;p18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rect b="b" l="l" r="r" t="t"/>
                  <a:pathLst>
                    <a:path extrusionOk="0" h="601" w="748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27" name="Google Shape;3027;p18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rect b="b" l="l" r="r" t="t"/>
                  <a:pathLst>
                    <a:path extrusionOk="0" h="663" w="506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028" name="Google Shape;3028;p18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9" name="Google Shape;3029;p18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0" name="Google Shape;3030;p18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31" name="Google Shape;3031;p18"/>
            <p:cNvSpPr/>
            <p:nvPr/>
          </p:nvSpPr>
          <p:spPr>
            <a:xfrm>
              <a:off x="1648182" y="-561370"/>
              <a:ext cx="3103454" cy="1181681"/>
            </a:xfrm>
            <a:custGeom>
              <a:rect b="b" l="l" r="r" t="t"/>
              <a:pathLst>
                <a:path extrusionOk="0" h="177363" w="261674">
                  <a:moveTo>
                    <a:pt x="1300" y="102929"/>
                  </a:moveTo>
                  <a:cubicBezTo>
                    <a:pt x="-270" y="86533"/>
                    <a:pt x="-1110" y="65092"/>
                    <a:pt x="2927" y="51033"/>
                  </a:cubicBezTo>
                  <a:cubicBezTo>
                    <a:pt x="6964" y="36974"/>
                    <a:pt x="12851" y="26574"/>
                    <a:pt x="25524" y="18573"/>
                  </a:cubicBezTo>
                  <a:cubicBezTo>
                    <a:pt x="38197" y="10572"/>
                    <a:pt x="55473" y="5929"/>
                    <a:pt x="78966" y="3027"/>
                  </a:cubicBezTo>
                  <a:cubicBezTo>
                    <a:pt x="102459" y="125"/>
                    <a:pt x="140692" y="-1076"/>
                    <a:pt x="166483" y="1160"/>
                  </a:cubicBezTo>
                  <a:cubicBezTo>
                    <a:pt x="192274" y="3396"/>
                    <a:pt x="218505" y="8117"/>
                    <a:pt x="233710" y="16442"/>
                  </a:cubicBezTo>
                  <a:cubicBezTo>
                    <a:pt x="248915" y="24768"/>
                    <a:pt x="253136" y="38172"/>
                    <a:pt x="257713" y="51113"/>
                  </a:cubicBezTo>
                  <a:cubicBezTo>
                    <a:pt x="262290" y="64054"/>
                    <a:pt x="262031" y="79426"/>
                    <a:pt x="261173" y="94086"/>
                  </a:cubicBezTo>
                  <a:cubicBezTo>
                    <a:pt x="260315" y="108747"/>
                    <a:pt x="257840" y="127442"/>
                    <a:pt x="252564" y="139076"/>
                  </a:cubicBezTo>
                  <a:cubicBezTo>
                    <a:pt x="247288" y="150710"/>
                    <a:pt x="241252" y="157796"/>
                    <a:pt x="229519" y="163889"/>
                  </a:cubicBezTo>
                  <a:cubicBezTo>
                    <a:pt x="217786" y="169983"/>
                    <a:pt x="201711" y="173485"/>
                    <a:pt x="182166" y="175637"/>
                  </a:cubicBezTo>
                  <a:cubicBezTo>
                    <a:pt x="162621" y="177789"/>
                    <a:pt x="133946" y="177615"/>
                    <a:pt x="112247" y="176800"/>
                  </a:cubicBezTo>
                  <a:cubicBezTo>
                    <a:pt x="90548" y="175985"/>
                    <a:pt x="68623" y="175312"/>
                    <a:pt x="51973" y="170747"/>
                  </a:cubicBezTo>
                  <a:cubicBezTo>
                    <a:pt x="35323" y="166182"/>
                    <a:pt x="20795" y="160714"/>
                    <a:pt x="12349" y="149411"/>
                  </a:cubicBezTo>
                  <a:cubicBezTo>
                    <a:pt x="3904" y="138108"/>
                    <a:pt x="2870" y="119325"/>
                    <a:pt x="1300" y="102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32" name="Google Shape;3032;p18"/>
          <p:cNvSpPr txBox="1"/>
          <p:nvPr>
            <p:ph type="title"/>
          </p:nvPr>
        </p:nvSpPr>
        <p:spPr>
          <a:xfrm>
            <a:off x="2048238" y="1313550"/>
            <a:ext cx="5047500" cy="180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033" name="Google Shape;3033;p18"/>
          <p:cNvSpPr txBox="1"/>
          <p:nvPr>
            <p:ph idx="1" type="subTitle"/>
          </p:nvPr>
        </p:nvSpPr>
        <p:spPr>
          <a:xfrm>
            <a:off x="2048266" y="3116550"/>
            <a:ext cx="5047500" cy="71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3">
  <p:cSld name="SECTION_HEADER_1_1">
    <p:spTree>
      <p:nvGrpSpPr>
        <p:cNvPr id="3034" name="Shape 3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5" name="Google Shape;3035;p19"/>
          <p:cNvGrpSpPr/>
          <p:nvPr/>
        </p:nvGrpSpPr>
        <p:grpSpPr>
          <a:xfrm>
            <a:off x="-643575" y="-770226"/>
            <a:ext cx="11151094" cy="6612277"/>
            <a:chOff x="-643575" y="-770226"/>
            <a:chExt cx="11151094" cy="6612277"/>
          </a:xfrm>
        </p:grpSpPr>
        <p:sp>
          <p:nvSpPr>
            <p:cNvPr id="3036" name="Google Shape;3036;p19"/>
            <p:cNvSpPr/>
            <p:nvPr/>
          </p:nvSpPr>
          <p:spPr>
            <a:xfrm>
              <a:off x="-643575" y="3967875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7" name="Google Shape;3037;p19"/>
            <p:cNvSpPr/>
            <p:nvPr/>
          </p:nvSpPr>
          <p:spPr>
            <a:xfrm>
              <a:off x="1398100" y="-325300"/>
              <a:ext cx="1320375" cy="646125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8" name="Google Shape;3038;p19"/>
            <p:cNvSpPr/>
            <p:nvPr/>
          </p:nvSpPr>
          <p:spPr>
            <a:xfrm>
              <a:off x="575575" y="3629650"/>
              <a:ext cx="116375" cy="96850"/>
            </a:xfrm>
            <a:custGeom>
              <a:rect b="b" l="l" r="r" t="t"/>
              <a:pathLst>
                <a:path extrusionOk="0" h="3874" w="4655">
                  <a:moveTo>
                    <a:pt x="1876" y="0"/>
                  </a:moveTo>
                  <a:cubicBezTo>
                    <a:pt x="1658" y="0"/>
                    <a:pt x="1447" y="21"/>
                    <a:pt x="1254" y="60"/>
                  </a:cubicBezTo>
                  <a:cubicBezTo>
                    <a:pt x="624" y="189"/>
                    <a:pt x="1" y="471"/>
                    <a:pt x="104" y="1234"/>
                  </a:cubicBezTo>
                  <a:cubicBezTo>
                    <a:pt x="162" y="1659"/>
                    <a:pt x="422" y="2026"/>
                    <a:pt x="674" y="2369"/>
                  </a:cubicBezTo>
                  <a:cubicBezTo>
                    <a:pt x="1119" y="2978"/>
                    <a:pt x="1482" y="3873"/>
                    <a:pt x="2329" y="3873"/>
                  </a:cubicBezTo>
                  <a:cubicBezTo>
                    <a:pt x="2339" y="3873"/>
                    <a:pt x="2350" y="3873"/>
                    <a:pt x="2360" y="3873"/>
                  </a:cubicBezTo>
                  <a:cubicBezTo>
                    <a:pt x="3066" y="3858"/>
                    <a:pt x="3736" y="3303"/>
                    <a:pt x="4093" y="2730"/>
                  </a:cubicBezTo>
                  <a:cubicBezTo>
                    <a:pt x="4209" y="2545"/>
                    <a:pt x="4292" y="2351"/>
                    <a:pt x="4331" y="2164"/>
                  </a:cubicBezTo>
                  <a:cubicBezTo>
                    <a:pt x="4654" y="674"/>
                    <a:pt x="3140" y="0"/>
                    <a:pt x="18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9" name="Google Shape;3039;p19"/>
            <p:cNvSpPr/>
            <p:nvPr/>
          </p:nvSpPr>
          <p:spPr>
            <a:xfrm rot="-5848863">
              <a:off x="7730536" y="-655159"/>
              <a:ext cx="2573131" cy="2668532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0" name="Google Shape;3040;p19"/>
            <p:cNvSpPr/>
            <p:nvPr/>
          </p:nvSpPr>
          <p:spPr>
            <a:xfrm>
              <a:off x="534075" y="3169300"/>
              <a:ext cx="371850" cy="522300"/>
            </a:xfrm>
            <a:custGeom>
              <a:rect b="b" l="l" r="r" t="t"/>
              <a:pathLst>
                <a:path extrusionOk="0" h="20892" w="14874">
                  <a:moveTo>
                    <a:pt x="6651" y="0"/>
                  </a:moveTo>
                  <a:cubicBezTo>
                    <a:pt x="5334" y="0"/>
                    <a:pt x="4001" y="425"/>
                    <a:pt x="2951" y="1228"/>
                  </a:cubicBezTo>
                  <a:cubicBezTo>
                    <a:pt x="949" y="2761"/>
                    <a:pt x="0" y="5451"/>
                    <a:pt x="302" y="7957"/>
                  </a:cubicBezTo>
                  <a:cubicBezTo>
                    <a:pt x="681" y="11113"/>
                    <a:pt x="2785" y="13776"/>
                    <a:pt x="4993" y="16061"/>
                  </a:cubicBezTo>
                  <a:cubicBezTo>
                    <a:pt x="6418" y="17539"/>
                    <a:pt x="9415" y="20891"/>
                    <a:pt x="11788" y="20891"/>
                  </a:cubicBezTo>
                  <a:cubicBezTo>
                    <a:pt x="12629" y="20891"/>
                    <a:pt x="13391" y="20470"/>
                    <a:pt x="13977" y="19395"/>
                  </a:cubicBezTo>
                  <a:cubicBezTo>
                    <a:pt x="14874" y="17749"/>
                    <a:pt x="14125" y="16144"/>
                    <a:pt x="13718" y="14543"/>
                  </a:cubicBezTo>
                  <a:cubicBezTo>
                    <a:pt x="13091" y="12084"/>
                    <a:pt x="12944" y="9756"/>
                    <a:pt x="12696" y="7230"/>
                  </a:cubicBezTo>
                  <a:cubicBezTo>
                    <a:pt x="12472" y="4939"/>
                    <a:pt x="11797" y="2506"/>
                    <a:pt x="9983" y="1091"/>
                  </a:cubicBezTo>
                  <a:cubicBezTo>
                    <a:pt x="9035" y="352"/>
                    <a:pt x="7850" y="0"/>
                    <a:pt x="6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1" name="Google Shape;3041;p19"/>
            <p:cNvSpPr/>
            <p:nvPr/>
          </p:nvSpPr>
          <p:spPr>
            <a:xfrm>
              <a:off x="3107125" y="4207200"/>
              <a:ext cx="695750" cy="588425"/>
            </a:xfrm>
            <a:custGeom>
              <a:rect b="b" l="l" r="r" t="t"/>
              <a:pathLst>
                <a:path extrusionOk="0" h="23537" w="27830">
                  <a:moveTo>
                    <a:pt x="17298" y="0"/>
                  </a:moveTo>
                  <a:cubicBezTo>
                    <a:pt x="14384" y="0"/>
                    <a:pt x="11355" y="1565"/>
                    <a:pt x="10215" y="4263"/>
                  </a:cubicBezTo>
                  <a:cubicBezTo>
                    <a:pt x="9067" y="6979"/>
                    <a:pt x="6990" y="6611"/>
                    <a:pt x="4625" y="7647"/>
                  </a:cubicBezTo>
                  <a:cubicBezTo>
                    <a:pt x="2959" y="8375"/>
                    <a:pt x="1386" y="9451"/>
                    <a:pt x="726" y="11215"/>
                  </a:cubicBezTo>
                  <a:cubicBezTo>
                    <a:pt x="1" y="13146"/>
                    <a:pt x="979" y="15440"/>
                    <a:pt x="2140" y="17005"/>
                  </a:cubicBezTo>
                  <a:cubicBezTo>
                    <a:pt x="4997" y="20853"/>
                    <a:pt x="9361" y="23010"/>
                    <a:pt x="14017" y="23450"/>
                  </a:cubicBezTo>
                  <a:cubicBezTo>
                    <a:pt x="14622" y="23508"/>
                    <a:pt x="15233" y="23537"/>
                    <a:pt x="15846" y="23537"/>
                  </a:cubicBezTo>
                  <a:cubicBezTo>
                    <a:pt x="16179" y="23537"/>
                    <a:pt x="16512" y="23528"/>
                    <a:pt x="16846" y="23511"/>
                  </a:cubicBezTo>
                  <a:cubicBezTo>
                    <a:pt x="18414" y="23430"/>
                    <a:pt x="20342" y="23086"/>
                    <a:pt x="21605" y="22071"/>
                  </a:cubicBezTo>
                  <a:cubicBezTo>
                    <a:pt x="22894" y="21034"/>
                    <a:pt x="22844" y="19262"/>
                    <a:pt x="23510" y="17874"/>
                  </a:cubicBezTo>
                  <a:cubicBezTo>
                    <a:pt x="23881" y="17099"/>
                    <a:pt x="24562" y="16489"/>
                    <a:pt x="25074" y="15777"/>
                  </a:cubicBezTo>
                  <a:cubicBezTo>
                    <a:pt x="26452" y="13867"/>
                    <a:pt x="27829" y="11289"/>
                    <a:pt x="27635" y="8858"/>
                  </a:cubicBezTo>
                  <a:cubicBezTo>
                    <a:pt x="27335" y="5106"/>
                    <a:pt x="22642" y="1118"/>
                    <a:pt x="19183" y="232"/>
                  </a:cubicBezTo>
                  <a:cubicBezTo>
                    <a:pt x="18574" y="76"/>
                    <a:pt x="17939" y="0"/>
                    <a:pt x="172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2" name="Google Shape;3042;p19"/>
            <p:cNvSpPr/>
            <p:nvPr/>
          </p:nvSpPr>
          <p:spPr>
            <a:xfrm>
              <a:off x="2923000" y="266525"/>
              <a:ext cx="184125" cy="134100"/>
            </a:xfrm>
            <a:custGeom>
              <a:rect b="b" l="l" r="r" t="t"/>
              <a:pathLst>
                <a:path extrusionOk="0" h="5364" w="7365">
                  <a:moveTo>
                    <a:pt x="4207" y="1"/>
                  </a:moveTo>
                  <a:cubicBezTo>
                    <a:pt x="3123" y="1"/>
                    <a:pt x="1986" y="345"/>
                    <a:pt x="1141" y="833"/>
                  </a:cubicBezTo>
                  <a:cubicBezTo>
                    <a:pt x="152" y="1397"/>
                    <a:pt x="0" y="2789"/>
                    <a:pt x="660" y="3667"/>
                  </a:cubicBezTo>
                  <a:cubicBezTo>
                    <a:pt x="1078" y="4224"/>
                    <a:pt x="1722" y="4573"/>
                    <a:pt x="2378" y="4808"/>
                  </a:cubicBezTo>
                  <a:cubicBezTo>
                    <a:pt x="3144" y="5084"/>
                    <a:pt x="3949" y="5364"/>
                    <a:pt x="4712" y="5364"/>
                  </a:cubicBezTo>
                  <a:cubicBezTo>
                    <a:pt x="5380" y="5364"/>
                    <a:pt x="6016" y="5150"/>
                    <a:pt x="6568" y="4531"/>
                  </a:cubicBezTo>
                  <a:cubicBezTo>
                    <a:pt x="7052" y="3983"/>
                    <a:pt x="7315" y="3255"/>
                    <a:pt x="7352" y="2525"/>
                  </a:cubicBezTo>
                  <a:cubicBezTo>
                    <a:pt x="7365" y="2247"/>
                    <a:pt x="7345" y="1964"/>
                    <a:pt x="7228" y="1711"/>
                  </a:cubicBezTo>
                  <a:cubicBezTo>
                    <a:pt x="6654" y="466"/>
                    <a:pt x="5466" y="1"/>
                    <a:pt x="42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3" name="Google Shape;3043;p19"/>
            <p:cNvSpPr/>
            <p:nvPr/>
          </p:nvSpPr>
          <p:spPr>
            <a:xfrm rot="-1395617">
              <a:off x="6508098" y="4052261"/>
              <a:ext cx="3103381" cy="1226873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4" name="Google Shape;3044;p19"/>
            <p:cNvSpPr/>
            <p:nvPr/>
          </p:nvSpPr>
          <p:spPr>
            <a:xfrm>
              <a:off x="8138300" y="1377975"/>
              <a:ext cx="687600" cy="750475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45" name="Google Shape;3045;p19"/>
          <p:cNvSpPr txBox="1"/>
          <p:nvPr>
            <p:ph type="title"/>
          </p:nvPr>
        </p:nvSpPr>
        <p:spPr>
          <a:xfrm>
            <a:off x="2048238" y="1313550"/>
            <a:ext cx="5047500" cy="18030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046" name="Google Shape;3046;p19"/>
          <p:cNvSpPr txBox="1"/>
          <p:nvPr>
            <p:ph idx="1" type="subTitle"/>
          </p:nvPr>
        </p:nvSpPr>
        <p:spPr>
          <a:xfrm>
            <a:off x="2048266" y="3109149"/>
            <a:ext cx="5047500" cy="7134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4">
  <p:cSld name="SECTION_HEADER_1_1_1">
    <p:spTree>
      <p:nvGrpSpPr>
        <p:cNvPr id="3047" name="Shape 3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8" name="Google Shape;3048;p20"/>
          <p:cNvGrpSpPr/>
          <p:nvPr/>
        </p:nvGrpSpPr>
        <p:grpSpPr>
          <a:xfrm>
            <a:off x="-1031825" y="-527296"/>
            <a:ext cx="10212135" cy="5741354"/>
            <a:chOff x="-1031825" y="-527296"/>
            <a:chExt cx="10212135" cy="5741354"/>
          </a:xfrm>
        </p:grpSpPr>
        <p:sp>
          <p:nvSpPr>
            <p:cNvPr id="3049" name="Google Shape;3049;p20"/>
            <p:cNvSpPr/>
            <p:nvPr/>
          </p:nvSpPr>
          <p:spPr>
            <a:xfrm flipH="1">
              <a:off x="7474368" y="-332085"/>
              <a:ext cx="1669621" cy="2845061"/>
            </a:xfrm>
            <a:custGeom>
              <a:rect b="b" l="l" r="r" t="t"/>
              <a:pathLst>
                <a:path extrusionOk="0" h="35510" w="20839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0" name="Google Shape;3050;p20"/>
            <p:cNvSpPr/>
            <p:nvPr/>
          </p:nvSpPr>
          <p:spPr>
            <a:xfrm>
              <a:off x="-1031825" y="3340830"/>
              <a:ext cx="3503657" cy="1873228"/>
            </a:xfrm>
            <a:custGeom>
              <a:rect b="b" l="l" r="r" t="t"/>
              <a:pathLst>
                <a:path extrusionOk="0" h="19635" w="36725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1" name="Google Shape;3051;p20"/>
            <p:cNvSpPr/>
            <p:nvPr/>
          </p:nvSpPr>
          <p:spPr>
            <a:xfrm rot="10800000">
              <a:off x="14" y="5"/>
              <a:ext cx="458638" cy="472549"/>
            </a:xfrm>
            <a:custGeom>
              <a:rect b="b" l="l" r="r" t="t"/>
              <a:pathLst>
                <a:path extrusionOk="0" h="8717" w="8460">
                  <a:moveTo>
                    <a:pt x="8459" y="0"/>
                  </a:moveTo>
                  <a:cubicBezTo>
                    <a:pt x="7745" y="298"/>
                    <a:pt x="7035" y="605"/>
                    <a:pt x="6341" y="940"/>
                  </a:cubicBezTo>
                  <a:cubicBezTo>
                    <a:pt x="4675" y="1752"/>
                    <a:pt x="3050" y="2752"/>
                    <a:pt x="1821" y="4164"/>
                  </a:cubicBezTo>
                  <a:cubicBezTo>
                    <a:pt x="1274" y="4793"/>
                    <a:pt x="809" y="5496"/>
                    <a:pt x="498" y="6271"/>
                  </a:cubicBezTo>
                  <a:cubicBezTo>
                    <a:pt x="205" y="7002"/>
                    <a:pt x="37" y="7786"/>
                    <a:pt x="5" y="8573"/>
                  </a:cubicBezTo>
                  <a:cubicBezTo>
                    <a:pt x="5" y="8618"/>
                    <a:pt x="5" y="8667"/>
                    <a:pt x="1" y="8716"/>
                  </a:cubicBezTo>
                  <a:lnTo>
                    <a:pt x="152" y="8716"/>
                  </a:lnTo>
                  <a:cubicBezTo>
                    <a:pt x="184" y="7173"/>
                    <a:pt x="756" y="5704"/>
                    <a:pt x="1727" y="4503"/>
                  </a:cubicBezTo>
                  <a:cubicBezTo>
                    <a:pt x="2899" y="3062"/>
                    <a:pt x="4487" y="2033"/>
                    <a:pt x="6128" y="1209"/>
                  </a:cubicBezTo>
                  <a:cubicBezTo>
                    <a:pt x="6892" y="829"/>
                    <a:pt x="7672" y="490"/>
                    <a:pt x="8459" y="164"/>
                  </a:cubicBezTo>
                  <a:lnTo>
                    <a:pt x="845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2" name="Google Shape;3052;p20"/>
            <p:cNvSpPr/>
            <p:nvPr/>
          </p:nvSpPr>
          <p:spPr>
            <a:xfrm rot="10800000">
              <a:off x="9" y="13"/>
              <a:ext cx="719996" cy="685052"/>
            </a:xfrm>
            <a:custGeom>
              <a:rect b="b" l="l" r="r" t="t"/>
              <a:pathLst>
                <a:path extrusionOk="0" h="12637" w="13281">
                  <a:moveTo>
                    <a:pt x="13280" y="1"/>
                  </a:moveTo>
                  <a:cubicBezTo>
                    <a:pt x="12681" y="250"/>
                    <a:pt x="12072" y="491"/>
                    <a:pt x="11468" y="728"/>
                  </a:cubicBezTo>
                  <a:cubicBezTo>
                    <a:pt x="10418" y="1148"/>
                    <a:pt x="9365" y="1565"/>
                    <a:pt x="8336" y="2030"/>
                  </a:cubicBezTo>
                  <a:cubicBezTo>
                    <a:pt x="6480" y="2867"/>
                    <a:pt x="4683" y="3884"/>
                    <a:pt x="3188" y="5276"/>
                  </a:cubicBezTo>
                  <a:cubicBezTo>
                    <a:pt x="1801" y="6569"/>
                    <a:pt x="682" y="8195"/>
                    <a:pt x="253" y="10064"/>
                  </a:cubicBezTo>
                  <a:cubicBezTo>
                    <a:pt x="62" y="10897"/>
                    <a:pt x="0" y="11779"/>
                    <a:pt x="94" y="12636"/>
                  </a:cubicBezTo>
                  <a:lnTo>
                    <a:pt x="241" y="12636"/>
                  </a:lnTo>
                  <a:cubicBezTo>
                    <a:pt x="164" y="11934"/>
                    <a:pt x="188" y="11220"/>
                    <a:pt x="311" y="10530"/>
                  </a:cubicBezTo>
                  <a:cubicBezTo>
                    <a:pt x="637" y="8640"/>
                    <a:pt x="1670" y="6974"/>
                    <a:pt x="3021" y="5644"/>
                  </a:cubicBezTo>
                  <a:cubicBezTo>
                    <a:pt x="4471" y="4210"/>
                    <a:pt x="6239" y="3165"/>
                    <a:pt x="8076" y="2312"/>
                  </a:cubicBezTo>
                  <a:cubicBezTo>
                    <a:pt x="9778" y="1520"/>
                    <a:pt x="11554" y="895"/>
                    <a:pt x="13280" y="165"/>
                  </a:cubicBezTo>
                  <a:lnTo>
                    <a:pt x="132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3" name="Google Shape;3053;p20"/>
            <p:cNvSpPr/>
            <p:nvPr/>
          </p:nvSpPr>
          <p:spPr>
            <a:xfrm rot="10800000">
              <a:off x="19" y="-3"/>
              <a:ext cx="173534" cy="274953"/>
            </a:xfrm>
            <a:custGeom>
              <a:rect b="b" l="l" r="r" t="t"/>
              <a:pathLst>
                <a:path extrusionOk="0" h="5072" w="3201">
                  <a:moveTo>
                    <a:pt x="3200" y="1"/>
                  </a:moveTo>
                  <a:cubicBezTo>
                    <a:pt x="2597" y="327"/>
                    <a:pt x="2037" y="740"/>
                    <a:pt x="1559" y="1238"/>
                  </a:cubicBezTo>
                  <a:cubicBezTo>
                    <a:pt x="572" y="2271"/>
                    <a:pt x="0" y="3647"/>
                    <a:pt x="8" y="5071"/>
                  </a:cubicBezTo>
                  <a:lnTo>
                    <a:pt x="159" y="5071"/>
                  </a:lnTo>
                  <a:cubicBezTo>
                    <a:pt x="155" y="4525"/>
                    <a:pt x="236" y="3977"/>
                    <a:pt x="400" y="3455"/>
                  </a:cubicBezTo>
                  <a:cubicBezTo>
                    <a:pt x="845" y="2030"/>
                    <a:pt x="1911" y="887"/>
                    <a:pt x="3200" y="165"/>
                  </a:cubicBezTo>
                  <a:lnTo>
                    <a:pt x="32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4" name="Google Shape;3054;p20"/>
            <p:cNvSpPr/>
            <p:nvPr/>
          </p:nvSpPr>
          <p:spPr>
            <a:xfrm flipH="1">
              <a:off x="8208900" y="3540850"/>
              <a:ext cx="971410" cy="1673196"/>
            </a:xfrm>
            <a:custGeom>
              <a:rect b="b" l="l" r="r" t="t"/>
              <a:pathLst>
                <a:path extrusionOk="0" h="108140" w="62783">
                  <a:moveTo>
                    <a:pt x="5699" y="1"/>
                  </a:moveTo>
                  <a:cubicBezTo>
                    <a:pt x="3599" y="1"/>
                    <a:pt x="1440" y="820"/>
                    <a:pt x="0" y="2453"/>
                  </a:cubicBezTo>
                  <a:lnTo>
                    <a:pt x="0" y="108139"/>
                  </a:lnTo>
                  <a:lnTo>
                    <a:pt x="60641" y="108139"/>
                  </a:lnTo>
                  <a:cubicBezTo>
                    <a:pt x="62782" y="90176"/>
                    <a:pt x="55581" y="71699"/>
                    <a:pt x="42289" y="59369"/>
                  </a:cubicBezTo>
                  <a:cubicBezTo>
                    <a:pt x="34510" y="52155"/>
                    <a:pt x="25381" y="46379"/>
                    <a:pt x="19623" y="37235"/>
                  </a:cubicBezTo>
                  <a:cubicBezTo>
                    <a:pt x="13812" y="28009"/>
                    <a:pt x="11377" y="17474"/>
                    <a:pt x="12120" y="6634"/>
                  </a:cubicBezTo>
                  <a:cubicBezTo>
                    <a:pt x="12422" y="2202"/>
                    <a:pt x="9140" y="1"/>
                    <a:pt x="56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5" name="Google Shape;3055;p20"/>
            <p:cNvSpPr/>
            <p:nvPr/>
          </p:nvSpPr>
          <p:spPr>
            <a:xfrm rot="2700000">
              <a:off x="4134443" y="-246680"/>
              <a:ext cx="1386539" cy="1431238"/>
            </a:xfrm>
            <a:custGeom>
              <a:rect b="b" l="l" r="r" t="t"/>
              <a:pathLst>
                <a:path extrusionOk="0" h="25968" w="25157">
                  <a:moveTo>
                    <a:pt x="13603" y="0"/>
                  </a:moveTo>
                  <a:cubicBezTo>
                    <a:pt x="12500" y="0"/>
                    <a:pt x="11390" y="179"/>
                    <a:pt x="10309" y="561"/>
                  </a:cubicBezTo>
                  <a:cubicBezTo>
                    <a:pt x="7407" y="1588"/>
                    <a:pt x="4803" y="3116"/>
                    <a:pt x="2906" y="5642"/>
                  </a:cubicBezTo>
                  <a:cubicBezTo>
                    <a:pt x="1847" y="7057"/>
                    <a:pt x="1040" y="8588"/>
                    <a:pt x="664" y="10335"/>
                  </a:cubicBezTo>
                  <a:cubicBezTo>
                    <a:pt x="0" y="13430"/>
                    <a:pt x="306" y="16509"/>
                    <a:pt x="854" y="19575"/>
                  </a:cubicBezTo>
                  <a:cubicBezTo>
                    <a:pt x="1236" y="21720"/>
                    <a:pt x="2461" y="23291"/>
                    <a:pt x="4341" y="24353"/>
                  </a:cubicBezTo>
                  <a:cubicBezTo>
                    <a:pt x="6193" y="25401"/>
                    <a:pt x="8177" y="25968"/>
                    <a:pt x="10566" y="25968"/>
                  </a:cubicBezTo>
                  <a:cubicBezTo>
                    <a:pt x="10615" y="25968"/>
                    <a:pt x="10665" y="25967"/>
                    <a:pt x="10714" y="25967"/>
                  </a:cubicBezTo>
                  <a:cubicBezTo>
                    <a:pt x="11305" y="25934"/>
                    <a:pt x="12172" y="25921"/>
                    <a:pt x="13022" y="25748"/>
                  </a:cubicBezTo>
                  <a:cubicBezTo>
                    <a:pt x="13630" y="25625"/>
                    <a:pt x="14237" y="25496"/>
                    <a:pt x="14829" y="25306"/>
                  </a:cubicBezTo>
                  <a:cubicBezTo>
                    <a:pt x="21056" y="23297"/>
                    <a:pt x="25157" y="17319"/>
                    <a:pt x="24934" y="10601"/>
                  </a:cubicBezTo>
                  <a:cubicBezTo>
                    <a:pt x="24737" y="4708"/>
                    <a:pt x="19271" y="0"/>
                    <a:pt x="136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56" name="Google Shape;3056;p20"/>
          <p:cNvSpPr txBox="1"/>
          <p:nvPr>
            <p:ph type="title"/>
          </p:nvPr>
        </p:nvSpPr>
        <p:spPr>
          <a:xfrm>
            <a:off x="2048238" y="1313550"/>
            <a:ext cx="5047500" cy="180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057" name="Google Shape;3057;p20"/>
          <p:cNvSpPr txBox="1"/>
          <p:nvPr>
            <p:ph idx="1" type="subTitle"/>
          </p:nvPr>
        </p:nvSpPr>
        <p:spPr>
          <a:xfrm>
            <a:off x="2048266" y="3116550"/>
            <a:ext cx="5047500" cy="713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5">
  <p:cSld name="SECTION_HEADER_1_1_1_1">
    <p:spTree>
      <p:nvGrpSpPr>
        <p:cNvPr id="3058" name="Shape 3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9" name="Google Shape;3059;p21"/>
          <p:cNvGrpSpPr/>
          <p:nvPr/>
        </p:nvGrpSpPr>
        <p:grpSpPr>
          <a:xfrm>
            <a:off x="-1014250" y="-924075"/>
            <a:ext cx="10856857" cy="6458501"/>
            <a:chOff x="-1014250" y="-924075"/>
            <a:chExt cx="10856857" cy="6458501"/>
          </a:xfrm>
        </p:grpSpPr>
        <p:sp>
          <p:nvSpPr>
            <p:cNvPr id="3060" name="Google Shape;3060;p21"/>
            <p:cNvSpPr/>
            <p:nvPr/>
          </p:nvSpPr>
          <p:spPr>
            <a:xfrm>
              <a:off x="5271325" y="-371200"/>
              <a:ext cx="1990597" cy="974098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1" name="Google Shape;3061;p21"/>
            <p:cNvSpPr/>
            <p:nvPr/>
          </p:nvSpPr>
          <p:spPr>
            <a:xfrm>
              <a:off x="7405925" y="4195270"/>
              <a:ext cx="965156" cy="816461"/>
            </a:xfrm>
            <a:custGeom>
              <a:rect b="b" l="l" r="r" t="t"/>
              <a:pathLst>
                <a:path extrusionOk="0" h="9889" w="11690">
                  <a:moveTo>
                    <a:pt x="6492" y="0"/>
                  </a:moveTo>
                  <a:cubicBezTo>
                    <a:pt x="4576" y="0"/>
                    <a:pt x="2576" y="887"/>
                    <a:pt x="1433" y="2306"/>
                  </a:cubicBezTo>
                  <a:cubicBezTo>
                    <a:pt x="455" y="3521"/>
                    <a:pt x="0" y="5140"/>
                    <a:pt x="204" y="6684"/>
                  </a:cubicBezTo>
                  <a:cubicBezTo>
                    <a:pt x="285" y="7305"/>
                    <a:pt x="477" y="7934"/>
                    <a:pt x="897" y="8402"/>
                  </a:cubicBezTo>
                  <a:cubicBezTo>
                    <a:pt x="1407" y="8971"/>
                    <a:pt x="2177" y="9228"/>
                    <a:pt x="2922" y="9412"/>
                  </a:cubicBezTo>
                  <a:cubicBezTo>
                    <a:pt x="4072" y="9691"/>
                    <a:pt x="5252" y="9850"/>
                    <a:pt x="6435" y="9883"/>
                  </a:cubicBezTo>
                  <a:cubicBezTo>
                    <a:pt x="6551" y="9886"/>
                    <a:pt x="6668" y="9888"/>
                    <a:pt x="6785" y="9888"/>
                  </a:cubicBezTo>
                  <a:cubicBezTo>
                    <a:pt x="7648" y="9888"/>
                    <a:pt x="8525" y="9784"/>
                    <a:pt x="9275" y="9371"/>
                  </a:cubicBezTo>
                  <a:cubicBezTo>
                    <a:pt x="10318" y="8796"/>
                    <a:pt x="10982" y="7685"/>
                    <a:pt x="11268" y="6529"/>
                  </a:cubicBezTo>
                  <a:cubicBezTo>
                    <a:pt x="11690" y="4830"/>
                    <a:pt x="11352" y="2916"/>
                    <a:pt x="10213" y="1585"/>
                  </a:cubicBezTo>
                  <a:cubicBezTo>
                    <a:pt x="9571" y="832"/>
                    <a:pt x="8728" y="370"/>
                    <a:pt x="7807" y="150"/>
                  </a:cubicBezTo>
                  <a:cubicBezTo>
                    <a:pt x="7381" y="49"/>
                    <a:pt x="6939" y="0"/>
                    <a:pt x="64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2" name="Google Shape;3062;p21"/>
            <p:cNvSpPr/>
            <p:nvPr/>
          </p:nvSpPr>
          <p:spPr>
            <a:xfrm>
              <a:off x="8321605" y="4201132"/>
              <a:ext cx="236872" cy="192701"/>
            </a:xfrm>
            <a:custGeom>
              <a:rect b="b" l="l" r="r" t="t"/>
              <a:pathLst>
                <a:path extrusionOk="0" h="2334" w="2869">
                  <a:moveTo>
                    <a:pt x="1489" y="0"/>
                  </a:moveTo>
                  <a:cubicBezTo>
                    <a:pt x="1031" y="0"/>
                    <a:pt x="587" y="190"/>
                    <a:pt x="392" y="608"/>
                  </a:cubicBezTo>
                  <a:cubicBezTo>
                    <a:pt x="0" y="1447"/>
                    <a:pt x="602" y="2334"/>
                    <a:pt x="1493" y="2334"/>
                  </a:cubicBezTo>
                  <a:cubicBezTo>
                    <a:pt x="1511" y="2334"/>
                    <a:pt x="1529" y="2333"/>
                    <a:pt x="1548" y="2333"/>
                  </a:cubicBezTo>
                  <a:cubicBezTo>
                    <a:pt x="2206" y="2305"/>
                    <a:pt x="2851" y="1769"/>
                    <a:pt x="2860" y="1107"/>
                  </a:cubicBezTo>
                  <a:cubicBezTo>
                    <a:pt x="2868" y="410"/>
                    <a:pt x="2163" y="0"/>
                    <a:pt x="14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3" name="Google Shape;3063;p21"/>
            <p:cNvSpPr/>
            <p:nvPr/>
          </p:nvSpPr>
          <p:spPr>
            <a:xfrm>
              <a:off x="575575" y="2541825"/>
              <a:ext cx="116375" cy="96850"/>
            </a:xfrm>
            <a:custGeom>
              <a:rect b="b" l="l" r="r" t="t"/>
              <a:pathLst>
                <a:path extrusionOk="0" h="3874" w="4655">
                  <a:moveTo>
                    <a:pt x="1876" y="0"/>
                  </a:moveTo>
                  <a:cubicBezTo>
                    <a:pt x="1658" y="0"/>
                    <a:pt x="1447" y="21"/>
                    <a:pt x="1254" y="60"/>
                  </a:cubicBezTo>
                  <a:cubicBezTo>
                    <a:pt x="624" y="189"/>
                    <a:pt x="1" y="471"/>
                    <a:pt x="104" y="1234"/>
                  </a:cubicBezTo>
                  <a:cubicBezTo>
                    <a:pt x="162" y="1659"/>
                    <a:pt x="422" y="2026"/>
                    <a:pt x="674" y="2369"/>
                  </a:cubicBezTo>
                  <a:cubicBezTo>
                    <a:pt x="1119" y="2978"/>
                    <a:pt x="1482" y="3873"/>
                    <a:pt x="2329" y="3873"/>
                  </a:cubicBezTo>
                  <a:cubicBezTo>
                    <a:pt x="2339" y="3873"/>
                    <a:pt x="2350" y="3873"/>
                    <a:pt x="2360" y="3873"/>
                  </a:cubicBezTo>
                  <a:cubicBezTo>
                    <a:pt x="3066" y="3858"/>
                    <a:pt x="3736" y="3303"/>
                    <a:pt x="4093" y="2730"/>
                  </a:cubicBezTo>
                  <a:cubicBezTo>
                    <a:pt x="4209" y="2545"/>
                    <a:pt x="4292" y="2351"/>
                    <a:pt x="4331" y="2164"/>
                  </a:cubicBezTo>
                  <a:cubicBezTo>
                    <a:pt x="4654" y="674"/>
                    <a:pt x="3140" y="0"/>
                    <a:pt x="18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21"/>
            <p:cNvSpPr/>
            <p:nvPr/>
          </p:nvSpPr>
          <p:spPr>
            <a:xfrm>
              <a:off x="-880075" y="-924075"/>
              <a:ext cx="2573100" cy="2668500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5" name="Google Shape;3065;p21"/>
            <p:cNvSpPr/>
            <p:nvPr/>
          </p:nvSpPr>
          <p:spPr>
            <a:xfrm>
              <a:off x="534075" y="2081475"/>
              <a:ext cx="371850" cy="522300"/>
            </a:xfrm>
            <a:custGeom>
              <a:rect b="b" l="l" r="r" t="t"/>
              <a:pathLst>
                <a:path extrusionOk="0" h="20892" w="14874">
                  <a:moveTo>
                    <a:pt x="6651" y="0"/>
                  </a:moveTo>
                  <a:cubicBezTo>
                    <a:pt x="5334" y="0"/>
                    <a:pt x="4001" y="425"/>
                    <a:pt x="2951" y="1228"/>
                  </a:cubicBezTo>
                  <a:cubicBezTo>
                    <a:pt x="949" y="2761"/>
                    <a:pt x="0" y="5451"/>
                    <a:pt x="302" y="7957"/>
                  </a:cubicBezTo>
                  <a:cubicBezTo>
                    <a:pt x="681" y="11113"/>
                    <a:pt x="2785" y="13776"/>
                    <a:pt x="4993" y="16061"/>
                  </a:cubicBezTo>
                  <a:cubicBezTo>
                    <a:pt x="6418" y="17539"/>
                    <a:pt x="9415" y="20891"/>
                    <a:pt x="11788" y="20891"/>
                  </a:cubicBezTo>
                  <a:cubicBezTo>
                    <a:pt x="12629" y="20891"/>
                    <a:pt x="13391" y="20470"/>
                    <a:pt x="13977" y="19395"/>
                  </a:cubicBezTo>
                  <a:cubicBezTo>
                    <a:pt x="14874" y="17749"/>
                    <a:pt x="14125" y="16144"/>
                    <a:pt x="13718" y="14543"/>
                  </a:cubicBezTo>
                  <a:cubicBezTo>
                    <a:pt x="13091" y="12084"/>
                    <a:pt x="12944" y="9756"/>
                    <a:pt x="12696" y="7230"/>
                  </a:cubicBezTo>
                  <a:cubicBezTo>
                    <a:pt x="12472" y="4939"/>
                    <a:pt x="11797" y="2506"/>
                    <a:pt x="9983" y="1091"/>
                  </a:cubicBezTo>
                  <a:cubicBezTo>
                    <a:pt x="9035" y="352"/>
                    <a:pt x="7850" y="0"/>
                    <a:pt x="6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6" name="Google Shape;3066;p21"/>
            <p:cNvSpPr/>
            <p:nvPr/>
          </p:nvSpPr>
          <p:spPr>
            <a:xfrm flipH="1" rot="3192206">
              <a:off x="-1145304" y="3310873"/>
              <a:ext cx="3103577" cy="1226950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7" name="Google Shape;3067;p21"/>
            <p:cNvSpPr/>
            <p:nvPr/>
          </p:nvSpPr>
          <p:spPr>
            <a:xfrm>
              <a:off x="7988975" y="1814613"/>
              <a:ext cx="1853632" cy="2023131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8" name="Google Shape;3068;p21"/>
            <p:cNvSpPr/>
            <p:nvPr/>
          </p:nvSpPr>
          <p:spPr>
            <a:xfrm rot="5544774">
              <a:off x="7596689" y="-350795"/>
              <a:ext cx="1748977" cy="1781601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69" name="Google Shape;3069;p21"/>
          <p:cNvSpPr txBox="1"/>
          <p:nvPr>
            <p:ph type="title"/>
          </p:nvPr>
        </p:nvSpPr>
        <p:spPr>
          <a:xfrm>
            <a:off x="2048238" y="1313550"/>
            <a:ext cx="5047500" cy="180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070" name="Google Shape;3070;p21"/>
          <p:cNvSpPr txBox="1"/>
          <p:nvPr>
            <p:ph idx="1" type="subTitle"/>
          </p:nvPr>
        </p:nvSpPr>
        <p:spPr>
          <a:xfrm>
            <a:off x="2048266" y="3116550"/>
            <a:ext cx="5047500" cy="71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">
    <p:spTree>
      <p:nvGrpSpPr>
        <p:cNvPr id="3071" name="Shape 3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" name="Google Shape;3072;p22"/>
          <p:cNvGrpSpPr/>
          <p:nvPr/>
        </p:nvGrpSpPr>
        <p:grpSpPr>
          <a:xfrm>
            <a:off x="-591264" y="-708544"/>
            <a:ext cx="9770787" cy="6375829"/>
            <a:chOff x="-591264" y="-708544"/>
            <a:chExt cx="9770787" cy="6375829"/>
          </a:xfrm>
        </p:grpSpPr>
        <p:sp>
          <p:nvSpPr>
            <p:cNvPr id="3073" name="Google Shape;3073;p22"/>
            <p:cNvSpPr/>
            <p:nvPr/>
          </p:nvSpPr>
          <p:spPr>
            <a:xfrm>
              <a:off x="6622698" y="-70880"/>
              <a:ext cx="2556825" cy="1562497"/>
            </a:xfrm>
            <a:custGeom>
              <a:rect b="b" l="l" r="r" t="t"/>
              <a:pathLst>
                <a:path extrusionOk="0" h="31437" w="5144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74" name="Google Shape;3074;p22"/>
            <p:cNvGrpSpPr/>
            <p:nvPr/>
          </p:nvGrpSpPr>
          <p:grpSpPr>
            <a:xfrm flipH="1" rot="-5400000">
              <a:off x="8278955" y="4257254"/>
              <a:ext cx="971343" cy="829790"/>
              <a:chOff x="4137500" y="3664900"/>
              <a:chExt cx="1361950" cy="1163475"/>
            </a:xfrm>
          </p:grpSpPr>
          <p:sp>
            <p:nvSpPr>
              <p:cNvPr id="3075" name="Google Shape;3075;p22"/>
              <p:cNvSpPr/>
              <p:nvPr/>
            </p:nvSpPr>
            <p:spPr>
              <a:xfrm>
                <a:off x="5122425" y="4051825"/>
                <a:ext cx="376950" cy="776550"/>
              </a:xfrm>
              <a:custGeom>
                <a:rect b="b" l="l" r="r" t="t"/>
                <a:pathLst>
                  <a:path extrusionOk="0" h="31062" w="15078">
                    <a:moveTo>
                      <a:pt x="15077" y="1"/>
                    </a:moveTo>
                    <a:cubicBezTo>
                      <a:pt x="12971" y="1679"/>
                      <a:pt x="11020" y="3553"/>
                      <a:pt x="9286" y="5625"/>
                    </a:cubicBezTo>
                    <a:cubicBezTo>
                      <a:pt x="4726" y="11072"/>
                      <a:pt x="1700" y="17704"/>
                      <a:pt x="541" y="24709"/>
                    </a:cubicBezTo>
                    <a:cubicBezTo>
                      <a:pt x="192" y="26814"/>
                      <a:pt x="16" y="28937"/>
                      <a:pt x="1" y="31061"/>
                    </a:cubicBezTo>
                    <a:lnTo>
                      <a:pt x="711" y="31061"/>
                    </a:lnTo>
                    <a:cubicBezTo>
                      <a:pt x="748" y="25780"/>
                      <a:pt x="1836" y="20510"/>
                      <a:pt x="3921" y="15656"/>
                    </a:cubicBezTo>
                    <a:cubicBezTo>
                      <a:pt x="6388" y="9928"/>
                      <a:pt x="10267" y="4868"/>
                      <a:pt x="15077" y="912"/>
                    </a:cubicBezTo>
                    <a:lnTo>
                      <a:pt x="1507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6" name="Google Shape;3076;p22"/>
              <p:cNvSpPr/>
              <p:nvPr/>
            </p:nvSpPr>
            <p:spPr>
              <a:xfrm>
                <a:off x="5299775" y="4281625"/>
                <a:ext cx="199600" cy="546700"/>
              </a:xfrm>
              <a:custGeom>
                <a:rect b="b" l="l" r="r" t="t"/>
                <a:pathLst>
                  <a:path extrusionOk="0" h="21868" w="7984">
                    <a:moveTo>
                      <a:pt x="7983" y="0"/>
                    </a:moveTo>
                    <a:cubicBezTo>
                      <a:pt x="4455" y="4017"/>
                      <a:pt x="1840" y="8778"/>
                      <a:pt x="705" y="14179"/>
                    </a:cubicBezTo>
                    <a:cubicBezTo>
                      <a:pt x="174" y="16711"/>
                      <a:pt x="0" y="19298"/>
                      <a:pt x="201" y="21868"/>
                    </a:cubicBezTo>
                    <a:lnTo>
                      <a:pt x="914" y="21868"/>
                    </a:lnTo>
                    <a:cubicBezTo>
                      <a:pt x="506" y="16781"/>
                      <a:pt x="1660" y="11623"/>
                      <a:pt x="3965" y="7081"/>
                    </a:cubicBezTo>
                    <a:cubicBezTo>
                      <a:pt x="5062" y="4914"/>
                      <a:pt x="6430" y="2902"/>
                      <a:pt x="7983" y="1041"/>
                    </a:cubicBezTo>
                    <a:lnTo>
                      <a:pt x="798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7" name="Google Shape;3077;p22"/>
              <p:cNvSpPr/>
              <p:nvPr/>
            </p:nvSpPr>
            <p:spPr>
              <a:xfrm>
                <a:off x="4734475" y="4719850"/>
                <a:ext cx="187625" cy="108525"/>
              </a:xfrm>
              <a:custGeom>
                <a:rect b="b" l="l" r="r" t="t"/>
                <a:pathLst>
                  <a:path extrusionOk="0" h="4341" w="7505">
                    <a:moveTo>
                      <a:pt x="5541" y="0"/>
                    </a:moveTo>
                    <a:cubicBezTo>
                      <a:pt x="4913" y="0"/>
                      <a:pt x="4340" y="387"/>
                      <a:pt x="3828" y="718"/>
                    </a:cubicBezTo>
                    <a:cubicBezTo>
                      <a:pt x="3198" y="1125"/>
                      <a:pt x="2601" y="1583"/>
                      <a:pt x="2042" y="2080"/>
                    </a:cubicBezTo>
                    <a:cubicBezTo>
                      <a:pt x="1280" y="2755"/>
                      <a:pt x="604" y="3521"/>
                      <a:pt x="1" y="4340"/>
                    </a:cubicBezTo>
                    <a:lnTo>
                      <a:pt x="884" y="4340"/>
                    </a:lnTo>
                    <a:cubicBezTo>
                      <a:pt x="1443" y="3637"/>
                      <a:pt x="2068" y="2984"/>
                      <a:pt x="2757" y="2396"/>
                    </a:cubicBezTo>
                    <a:cubicBezTo>
                      <a:pt x="3427" y="1823"/>
                      <a:pt x="4188" y="1225"/>
                      <a:pt x="4994" y="855"/>
                    </a:cubicBezTo>
                    <a:cubicBezTo>
                      <a:pt x="5186" y="766"/>
                      <a:pt x="5361" y="727"/>
                      <a:pt x="5520" y="727"/>
                    </a:cubicBezTo>
                    <a:cubicBezTo>
                      <a:pt x="6330" y="727"/>
                      <a:pt x="6717" y="1748"/>
                      <a:pt x="6612" y="2557"/>
                    </a:cubicBezTo>
                    <a:cubicBezTo>
                      <a:pt x="6532" y="3163"/>
                      <a:pt x="6327" y="3751"/>
                      <a:pt x="6129" y="4339"/>
                    </a:cubicBezTo>
                    <a:lnTo>
                      <a:pt x="6868" y="4339"/>
                    </a:lnTo>
                    <a:cubicBezTo>
                      <a:pt x="6999" y="3938"/>
                      <a:pt x="7130" y="3536"/>
                      <a:pt x="7227" y="3127"/>
                    </a:cubicBezTo>
                    <a:cubicBezTo>
                      <a:pt x="7505" y="1944"/>
                      <a:pt x="7204" y="191"/>
                      <a:pt x="5722" y="11"/>
                    </a:cubicBezTo>
                    <a:cubicBezTo>
                      <a:pt x="5661" y="4"/>
                      <a:pt x="5601" y="0"/>
                      <a:pt x="55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8" name="Google Shape;3078;p22"/>
              <p:cNvSpPr/>
              <p:nvPr/>
            </p:nvSpPr>
            <p:spPr>
              <a:xfrm>
                <a:off x="4137500" y="3664900"/>
                <a:ext cx="1361950" cy="1163475"/>
              </a:xfrm>
              <a:custGeom>
                <a:rect b="b" l="l" r="r" t="t"/>
                <a:pathLst>
                  <a:path extrusionOk="0" h="46539" w="54478">
                    <a:moveTo>
                      <a:pt x="54478" y="0"/>
                    </a:moveTo>
                    <a:cubicBezTo>
                      <a:pt x="54411" y="54"/>
                      <a:pt x="54339" y="103"/>
                      <a:pt x="54270" y="159"/>
                    </a:cubicBezTo>
                    <a:cubicBezTo>
                      <a:pt x="51579" y="2339"/>
                      <a:pt x="49252" y="4866"/>
                      <a:pt x="47234" y="7678"/>
                    </a:cubicBezTo>
                    <a:cubicBezTo>
                      <a:pt x="43443" y="12957"/>
                      <a:pt x="40731" y="18897"/>
                      <a:pt x="37437" y="24480"/>
                    </a:cubicBezTo>
                    <a:cubicBezTo>
                      <a:pt x="34084" y="30158"/>
                      <a:pt x="30002" y="35430"/>
                      <a:pt x="24066" y="38570"/>
                    </a:cubicBezTo>
                    <a:cubicBezTo>
                      <a:pt x="16966" y="42327"/>
                      <a:pt x="8790" y="43095"/>
                      <a:pt x="1363" y="45974"/>
                    </a:cubicBezTo>
                    <a:cubicBezTo>
                      <a:pt x="908" y="46151"/>
                      <a:pt x="452" y="46340"/>
                      <a:pt x="1" y="46538"/>
                    </a:cubicBezTo>
                    <a:lnTo>
                      <a:pt x="1867" y="46538"/>
                    </a:lnTo>
                    <a:cubicBezTo>
                      <a:pt x="8659" y="43946"/>
                      <a:pt x="16019" y="43063"/>
                      <a:pt x="22669" y="40042"/>
                    </a:cubicBezTo>
                    <a:cubicBezTo>
                      <a:pt x="25793" y="38622"/>
                      <a:pt x="28623" y="36694"/>
                      <a:pt x="31052" y="34270"/>
                    </a:cubicBezTo>
                    <a:cubicBezTo>
                      <a:pt x="33235" y="32088"/>
                      <a:pt x="35082" y="29587"/>
                      <a:pt x="36734" y="26987"/>
                    </a:cubicBezTo>
                    <a:cubicBezTo>
                      <a:pt x="40168" y="21585"/>
                      <a:pt x="42811" y="15720"/>
                      <a:pt x="46282" y="10340"/>
                    </a:cubicBezTo>
                    <a:cubicBezTo>
                      <a:pt x="48052" y="7593"/>
                      <a:pt x="50045" y="4986"/>
                      <a:pt x="52417" y="2727"/>
                    </a:cubicBezTo>
                    <a:cubicBezTo>
                      <a:pt x="53079" y="2094"/>
                      <a:pt x="53773" y="1497"/>
                      <a:pt x="54478" y="915"/>
                    </a:cubicBezTo>
                    <a:lnTo>
                      <a:pt x="5447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79" name="Google Shape;3079;p22"/>
            <p:cNvSpPr/>
            <p:nvPr/>
          </p:nvSpPr>
          <p:spPr>
            <a:xfrm>
              <a:off x="417429" y="-708544"/>
              <a:ext cx="2423101" cy="942684"/>
            </a:xfrm>
            <a:custGeom>
              <a:rect b="b" l="l" r="r" t="t"/>
              <a:pathLst>
                <a:path extrusionOk="0" h="177363" w="261674">
                  <a:moveTo>
                    <a:pt x="1300" y="102929"/>
                  </a:moveTo>
                  <a:cubicBezTo>
                    <a:pt x="-270" y="86533"/>
                    <a:pt x="-1110" y="65092"/>
                    <a:pt x="2927" y="51033"/>
                  </a:cubicBezTo>
                  <a:cubicBezTo>
                    <a:pt x="6964" y="36974"/>
                    <a:pt x="12851" y="26574"/>
                    <a:pt x="25524" y="18573"/>
                  </a:cubicBezTo>
                  <a:cubicBezTo>
                    <a:pt x="38197" y="10572"/>
                    <a:pt x="55473" y="5929"/>
                    <a:pt x="78966" y="3027"/>
                  </a:cubicBezTo>
                  <a:cubicBezTo>
                    <a:pt x="102459" y="125"/>
                    <a:pt x="140692" y="-1076"/>
                    <a:pt x="166483" y="1160"/>
                  </a:cubicBezTo>
                  <a:cubicBezTo>
                    <a:pt x="192274" y="3396"/>
                    <a:pt x="218505" y="8117"/>
                    <a:pt x="233710" y="16442"/>
                  </a:cubicBezTo>
                  <a:cubicBezTo>
                    <a:pt x="248915" y="24768"/>
                    <a:pt x="253136" y="38172"/>
                    <a:pt x="257713" y="51113"/>
                  </a:cubicBezTo>
                  <a:cubicBezTo>
                    <a:pt x="262290" y="64054"/>
                    <a:pt x="262031" y="79426"/>
                    <a:pt x="261173" y="94086"/>
                  </a:cubicBezTo>
                  <a:cubicBezTo>
                    <a:pt x="260315" y="108747"/>
                    <a:pt x="257840" y="127442"/>
                    <a:pt x="252564" y="139076"/>
                  </a:cubicBezTo>
                  <a:cubicBezTo>
                    <a:pt x="247288" y="150710"/>
                    <a:pt x="241252" y="157796"/>
                    <a:pt x="229519" y="163889"/>
                  </a:cubicBezTo>
                  <a:cubicBezTo>
                    <a:pt x="217786" y="169983"/>
                    <a:pt x="201711" y="173485"/>
                    <a:pt x="182166" y="175637"/>
                  </a:cubicBezTo>
                  <a:cubicBezTo>
                    <a:pt x="162621" y="177789"/>
                    <a:pt x="133946" y="177615"/>
                    <a:pt x="112247" y="176800"/>
                  </a:cubicBezTo>
                  <a:cubicBezTo>
                    <a:pt x="90548" y="175985"/>
                    <a:pt x="68623" y="175312"/>
                    <a:pt x="51973" y="170747"/>
                  </a:cubicBezTo>
                  <a:cubicBezTo>
                    <a:pt x="35323" y="166182"/>
                    <a:pt x="20795" y="160714"/>
                    <a:pt x="12349" y="149411"/>
                  </a:cubicBezTo>
                  <a:cubicBezTo>
                    <a:pt x="3904" y="138108"/>
                    <a:pt x="2870" y="119325"/>
                    <a:pt x="1300" y="102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0" name="Google Shape;3080;p22"/>
            <p:cNvSpPr/>
            <p:nvPr/>
          </p:nvSpPr>
          <p:spPr>
            <a:xfrm>
              <a:off x="-236700" y="3471193"/>
              <a:ext cx="1686707" cy="1426578"/>
            </a:xfrm>
            <a:custGeom>
              <a:rect b="b" l="l" r="r" t="t"/>
              <a:pathLst>
                <a:path extrusionOk="0" h="23537" w="27830">
                  <a:moveTo>
                    <a:pt x="17298" y="0"/>
                  </a:moveTo>
                  <a:cubicBezTo>
                    <a:pt x="14384" y="0"/>
                    <a:pt x="11355" y="1565"/>
                    <a:pt x="10215" y="4263"/>
                  </a:cubicBezTo>
                  <a:cubicBezTo>
                    <a:pt x="9067" y="6979"/>
                    <a:pt x="6990" y="6611"/>
                    <a:pt x="4625" y="7647"/>
                  </a:cubicBezTo>
                  <a:cubicBezTo>
                    <a:pt x="2959" y="8375"/>
                    <a:pt x="1386" y="9451"/>
                    <a:pt x="726" y="11215"/>
                  </a:cubicBezTo>
                  <a:cubicBezTo>
                    <a:pt x="1" y="13146"/>
                    <a:pt x="979" y="15440"/>
                    <a:pt x="2140" y="17005"/>
                  </a:cubicBezTo>
                  <a:cubicBezTo>
                    <a:pt x="4997" y="20853"/>
                    <a:pt x="9361" y="23010"/>
                    <a:pt x="14017" y="23450"/>
                  </a:cubicBezTo>
                  <a:cubicBezTo>
                    <a:pt x="14622" y="23508"/>
                    <a:pt x="15233" y="23537"/>
                    <a:pt x="15846" y="23537"/>
                  </a:cubicBezTo>
                  <a:cubicBezTo>
                    <a:pt x="16179" y="23537"/>
                    <a:pt x="16512" y="23528"/>
                    <a:pt x="16846" y="23511"/>
                  </a:cubicBezTo>
                  <a:cubicBezTo>
                    <a:pt x="18414" y="23430"/>
                    <a:pt x="20342" y="23086"/>
                    <a:pt x="21605" y="22071"/>
                  </a:cubicBezTo>
                  <a:cubicBezTo>
                    <a:pt x="22894" y="21034"/>
                    <a:pt x="22844" y="19262"/>
                    <a:pt x="23510" y="17874"/>
                  </a:cubicBezTo>
                  <a:cubicBezTo>
                    <a:pt x="23881" y="17099"/>
                    <a:pt x="24562" y="16489"/>
                    <a:pt x="25074" y="15777"/>
                  </a:cubicBezTo>
                  <a:cubicBezTo>
                    <a:pt x="26452" y="13867"/>
                    <a:pt x="27829" y="11289"/>
                    <a:pt x="27635" y="8858"/>
                  </a:cubicBezTo>
                  <a:cubicBezTo>
                    <a:pt x="27335" y="5106"/>
                    <a:pt x="22642" y="1118"/>
                    <a:pt x="19183" y="232"/>
                  </a:cubicBezTo>
                  <a:cubicBezTo>
                    <a:pt x="18574" y="76"/>
                    <a:pt x="17939" y="0"/>
                    <a:pt x="17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1" name="Google Shape;3081;p22"/>
            <p:cNvSpPr/>
            <p:nvPr/>
          </p:nvSpPr>
          <p:spPr>
            <a:xfrm rot="4234437">
              <a:off x="-1048388" y="3386351"/>
              <a:ext cx="3103544" cy="1226937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2" name="Google Shape;3082;p22"/>
            <p:cNvSpPr/>
            <p:nvPr/>
          </p:nvSpPr>
          <p:spPr>
            <a:xfrm>
              <a:off x="331478" y="3872323"/>
              <a:ext cx="639139" cy="731179"/>
            </a:xfrm>
            <a:custGeom>
              <a:rect b="b" l="l" r="r" t="t"/>
              <a:pathLst>
                <a:path extrusionOk="0" h="177363" w="261674">
                  <a:moveTo>
                    <a:pt x="1300" y="102929"/>
                  </a:moveTo>
                  <a:cubicBezTo>
                    <a:pt x="-270" y="86533"/>
                    <a:pt x="-1110" y="65092"/>
                    <a:pt x="2927" y="51033"/>
                  </a:cubicBezTo>
                  <a:cubicBezTo>
                    <a:pt x="6964" y="36974"/>
                    <a:pt x="12851" y="26574"/>
                    <a:pt x="25524" y="18573"/>
                  </a:cubicBezTo>
                  <a:cubicBezTo>
                    <a:pt x="38197" y="10572"/>
                    <a:pt x="55473" y="5929"/>
                    <a:pt x="78966" y="3027"/>
                  </a:cubicBezTo>
                  <a:cubicBezTo>
                    <a:pt x="102459" y="125"/>
                    <a:pt x="140692" y="-1076"/>
                    <a:pt x="166483" y="1160"/>
                  </a:cubicBezTo>
                  <a:cubicBezTo>
                    <a:pt x="192274" y="3396"/>
                    <a:pt x="218505" y="8117"/>
                    <a:pt x="233710" y="16442"/>
                  </a:cubicBezTo>
                  <a:cubicBezTo>
                    <a:pt x="248915" y="24768"/>
                    <a:pt x="253136" y="38172"/>
                    <a:pt x="257713" y="51113"/>
                  </a:cubicBezTo>
                  <a:cubicBezTo>
                    <a:pt x="262290" y="64054"/>
                    <a:pt x="262031" y="79426"/>
                    <a:pt x="261173" y="94086"/>
                  </a:cubicBezTo>
                  <a:cubicBezTo>
                    <a:pt x="260315" y="108747"/>
                    <a:pt x="257840" y="127442"/>
                    <a:pt x="252564" y="139076"/>
                  </a:cubicBezTo>
                  <a:cubicBezTo>
                    <a:pt x="247288" y="150710"/>
                    <a:pt x="241252" y="157796"/>
                    <a:pt x="229519" y="163889"/>
                  </a:cubicBezTo>
                  <a:cubicBezTo>
                    <a:pt x="217786" y="169983"/>
                    <a:pt x="201711" y="173485"/>
                    <a:pt x="182166" y="175637"/>
                  </a:cubicBezTo>
                  <a:cubicBezTo>
                    <a:pt x="162621" y="177789"/>
                    <a:pt x="133946" y="177615"/>
                    <a:pt x="112247" y="176800"/>
                  </a:cubicBezTo>
                  <a:cubicBezTo>
                    <a:pt x="90548" y="175985"/>
                    <a:pt x="68623" y="175312"/>
                    <a:pt x="51973" y="170747"/>
                  </a:cubicBezTo>
                  <a:cubicBezTo>
                    <a:pt x="35323" y="166182"/>
                    <a:pt x="20795" y="160714"/>
                    <a:pt x="12349" y="149411"/>
                  </a:cubicBezTo>
                  <a:cubicBezTo>
                    <a:pt x="3904" y="138108"/>
                    <a:pt x="2870" y="119325"/>
                    <a:pt x="1300" y="1029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83" name="Google Shape;3083;p22"/>
          <p:cNvSpPr txBox="1"/>
          <p:nvPr>
            <p:ph type="title"/>
          </p:nvPr>
        </p:nvSpPr>
        <p:spPr>
          <a:xfrm>
            <a:off x="720000" y="1237075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84" name="Google Shape;3084;p22"/>
          <p:cNvSpPr txBox="1"/>
          <p:nvPr>
            <p:ph idx="1" type="subTitle"/>
          </p:nvPr>
        </p:nvSpPr>
        <p:spPr>
          <a:xfrm>
            <a:off x="720000" y="1758125"/>
            <a:ext cx="2480400" cy="108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85" name="Google Shape;3085;p22"/>
          <p:cNvSpPr txBox="1"/>
          <p:nvPr>
            <p:ph idx="2" type="title"/>
          </p:nvPr>
        </p:nvSpPr>
        <p:spPr>
          <a:xfrm>
            <a:off x="3326700" y="1237075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86" name="Google Shape;3086;p22"/>
          <p:cNvSpPr txBox="1"/>
          <p:nvPr>
            <p:ph idx="3" type="subTitle"/>
          </p:nvPr>
        </p:nvSpPr>
        <p:spPr>
          <a:xfrm>
            <a:off x="3326700" y="1758125"/>
            <a:ext cx="2480400" cy="108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87" name="Google Shape;3087;p22"/>
          <p:cNvSpPr txBox="1"/>
          <p:nvPr>
            <p:ph idx="4" type="title"/>
          </p:nvPr>
        </p:nvSpPr>
        <p:spPr>
          <a:xfrm>
            <a:off x="5933400" y="1237075"/>
            <a:ext cx="24906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88" name="Google Shape;3088;p22"/>
          <p:cNvSpPr txBox="1"/>
          <p:nvPr>
            <p:ph idx="5" type="subTitle"/>
          </p:nvPr>
        </p:nvSpPr>
        <p:spPr>
          <a:xfrm>
            <a:off x="5933400" y="1758125"/>
            <a:ext cx="2490600" cy="1084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89" name="Google Shape;3089;p22"/>
          <p:cNvSpPr txBox="1"/>
          <p:nvPr>
            <p:ph idx="6" type="title"/>
          </p:nvPr>
        </p:nvSpPr>
        <p:spPr>
          <a:xfrm>
            <a:off x="2028450" y="2969225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90" name="Google Shape;3090;p22"/>
          <p:cNvSpPr txBox="1"/>
          <p:nvPr>
            <p:ph idx="7" type="subTitle"/>
          </p:nvPr>
        </p:nvSpPr>
        <p:spPr>
          <a:xfrm>
            <a:off x="2028450" y="3490275"/>
            <a:ext cx="2480400" cy="1113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91" name="Google Shape;3091;p22"/>
          <p:cNvSpPr txBox="1"/>
          <p:nvPr>
            <p:ph idx="8" type="title"/>
          </p:nvPr>
        </p:nvSpPr>
        <p:spPr>
          <a:xfrm>
            <a:off x="4635150" y="2969225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92" name="Google Shape;3092;p22"/>
          <p:cNvSpPr txBox="1"/>
          <p:nvPr>
            <p:ph idx="9" type="subTitle"/>
          </p:nvPr>
        </p:nvSpPr>
        <p:spPr>
          <a:xfrm>
            <a:off x="4635150" y="3490275"/>
            <a:ext cx="2480400" cy="1113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3093" name="Google Shape;3093;p22"/>
          <p:cNvSpPr txBox="1"/>
          <p:nvPr>
            <p:ph idx="13"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3094" name="Shape 3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5" name="Google Shape;3095;p23"/>
          <p:cNvGrpSpPr/>
          <p:nvPr/>
        </p:nvGrpSpPr>
        <p:grpSpPr>
          <a:xfrm flipH="1" rot="10800000">
            <a:off x="-643575" y="-770227"/>
            <a:ext cx="11151094" cy="6612277"/>
            <a:chOff x="-643575" y="-770226"/>
            <a:chExt cx="11151094" cy="6612277"/>
          </a:xfrm>
        </p:grpSpPr>
        <p:sp>
          <p:nvSpPr>
            <p:cNvPr id="3096" name="Google Shape;3096;p23"/>
            <p:cNvSpPr/>
            <p:nvPr/>
          </p:nvSpPr>
          <p:spPr>
            <a:xfrm>
              <a:off x="-643575" y="3967875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7" name="Google Shape;3097;p23"/>
            <p:cNvSpPr/>
            <p:nvPr/>
          </p:nvSpPr>
          <p:spPr>
            <a:xfrm>
              <a:off x="1398100" y="-325300"/>
              <a:ext cx="1320375" cy="646125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8" name="Google Shape;3098;p23"/>
            <p:cNvSpPr/>
            <p:nvPr/>
          </p:nvSpPr>
          <p:spPr>
            <a:xfrm>
              <a:off x="575575" y="3629650"/>
              <a:ext cx="116375" cy="96850"/>
            </a:xfrm>
            <a:custGeom>
              <a:rect b="b" l="l" r="r" t="t"/>
              <a:pathLst>
                <a:path extrusionOk="0" h="3874" w="4655">
                  <a:moveTo>
                    <a:pt x="1876" y="0"/>
                  </a:moveTo>
                  <a:cubicBezTo>
                    <a:pt x="1658" y="0"/>
                    <a:pt x="1447" y="21"/>
                    <a:pt x="1254" y="60"/>
                  </a:cubicBezTo>
                  <a:cubicBezTo>
                    <a:pt x="624" y="189"/>
                    <a:pt x="1" y="471"/>
                    <a:pt x="104" y="1234"/>
                  </a:cubicBezTo>
                  <a:cubicBezTo>
                    <a:pt x="162" y="1659"/>
                    <a:pt x="422" y="2026"/>
                    <a:pt x="674" y="2369"/>
                  </a:cubicBezTo>
                  <a:cubicBezTo>
                    <a:pt x="1119" y="2978"/>
                    <a:pt x="1482" y="3873"/>
                    <a:pt x="2329" y="3873"/>
                  </a:cubicBezTo>
                  <a:cubicBezTo>
                    <a:pt x="2339" y="3873"/>
                    <a:pt x="2350" y="3873"/>
                    <a:pt x="2360" y="3873"/>
                  </a:cubicBezTo>
                  <a:cubicBezTo>
                    <a:pt x="3066" y="3858"/>
                    <a:pt x="3736" y="3303"/>
                    <a:pt x="4093" y="2730"/>
                  </a:cubicBezTo>
                  <a:cubicBezTo>
                    <a:pt x="4209" y="2545"/>
                    <a:pt x="4292" y="2351"/>
                    <a:pt x="4331" y="2164"/>
                  </a:cubicBezTo>
                  <a:cubicBezTo>
                    <a:pt x="4654" y="674"/>
                    <a:pt x="3140" y="0"/>
                    <a:pt x="18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9" name="Google Shape;3099;p23"/>
            <p:cNvSpPr/>
            <p:nvPr/>
          </p:nvSpPr>
          <p:spPr>
            <a:xfrm rot="-5848863">
              <a:off x="7730536" y="-655159"/>
              <a:ext cx="2573131" cy="2668532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0" name="Google Shape;3100;p23"/>
            <p:cNvSpPr/>
            <p:nvPr/>
          </p:nvSpPr>
          <p:spPr>
            <a:xfrm>
              <a:off x="534075" y="3169300"/>
              <a:ext cx="371850" cy="522300"/>
            </a:xfrm>
            <a:custGeom>
              <a:rect b="b" l="l" r="r" t="t"/>
              <a:pathLst>
                <a:path extrusionOk="0" h="20892" w="14874">
                  <a:moveTo>
                    <a:pt x="6651" y="0"/>
                  </a:moveTo>
                  <a:cubicBezTo>
                    <a:pt x="5334" y="0"/>
                    <a:pt x="4001" y="425"/>
                    <a:pt x="2951" y="1228"/>
                  </a:cubicBezTo>
                  <a:cubicBezTo>
                    <a:pt x="949" y="2761"/>
                    <a:pt x="0" y="5451"/>
                    <a:pt x="302" y="7957"/>
                  </a:cubicBezTo>
                  <a:cubicBezTo>
                    <a:pt x="681" y="11113"/>
                    <a:pt x="2785" y="13776"/>
                    <a:pt x="4993" y="16061"/>
                  </a:cubicBezTo>
                  <a:cubicBezTo>
                    <a:pt x="6418" y="17539"/>
                    <a:pt x="9415" y="20891"/>
                    <a:pt x="11788" y="20891"/>
                  </a:cubicBezTo>
                  <a:cubicBezTo>
                    <a:pt x="12629" y="20891"/>
                    <a:pt x="13391" y="20470"/>
                    <a:pt x="13977" y="19395"/>
                  </a:cubicBezTo>
                  <a:cubicBezTo>
                    <a:pt x="14874" y="17749"/>
                    <a:pt x="14125" y="16144"/>
                    <a:pt x="13718" y="14543"/>
                  </a:cubicBezTo>
                  <a:cubicBezTo>
                    <a:pt x="13091" y="12084"/>
                    <a:pt x="12944" y="9756"/>
                    <a:pt x="12696" y="7230"/>
                  </a:cubicBezTo>
                  <a:cubicBezTo>
                    <a:pt x="12472" y="4939"/>
                    <a:pt x="11797" y="2506"/>
                    <a:pt x="9983" y="1091"/>
                  </a:cubicBezTo>
                  <a:cubicBezTo>
                    <a:pt x="9035" y="352"/>
                    <a:pt x="7850" y="0"/>
                    <a:pt x="6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1" name="Google Shape;3101;p23"/>
            <p:cNvSpPr/>
            <p:nvPr/>
          </p:nvSpPr>
          <p:spPr>
            <a:xfrm>
              <a:off x="3107125" y="4207200"/>
              <a:ext cx="695750" cy="588425"/>
            </a:xfrm>
            <a:custGeom>
              <a:rect b="b" l="l" r="r" t="t"/>
              <a:pathLst>
                <a:path extrusionOk="0" h="23537" w="27830">
                  <a:moveTo>
                    <a:pt x="17298" y="0"/>
                  </a:moveTo>
                  <a:cubicBezTo>
                    <a:pt x="14384" y="0"/>
                    <a:pt x="11355" y="1565"/>
                    <a:pt x="10215" y="4263"/>
                  </a:cubicBezTo>
                  <a:cubicBezTo>
                    <a:pt x="9067" y="6979"/>
                    <a:pt x="6990" y="6611"/>
                    <a:pt x="4625" y="7647"/>
                  </a:cubicBezTo>
                  <a:cubicBezTo>
                    <a:pt x="2959" y="8375"/>
                    <a:pt x="1386" y="9451"/>
                    <a:pt x="726" y="11215"/>
                  </a:cubicBezTo>
                  <a:cubicBezTo>
                    <a:pt x="1" y="13146"/>
                    <a:pt x="979" y="15440"/>
                    <a:pt x="2140" y="17005"/>
                  </a:cubicBezTo>
                  <a:cubicBezTo>
                    <a:pt x="4997" y="20853"/>
                    <a:pt x="9361" y="23010"/>
                    <a:pt x="14017" y="23450"/>
                  </a:cubicBezTo>
                  <a:cubicBezTo>
                    <a:pt x="14622" y="23508"/>
                    <a:pt x="15233" y="23537"/>
                    <a:pt x="15846" y="23537"/>
                  </a:cubicBezTo>
                  <a:cubicBezTo>
                    <a:pt x="16179" y="23537"/>
                    <a:pt x="16512" y="23528"/>
                    <a:pt x="16846" y="23511"/>
                  </a:cubicBezTo>
                  <a:cubicBezTo>
                    <a:pt x="18414" y="23430"/>
                    <a:pt x="20342" y="23086"/>
                    <a:pt x="21605" y="22071"/>
                  </a:cubicBezTo>
                  <a:cubicBezTo>
                    <a:pt x="22894" y="21034"/>
                    <a:pt x="22844" y="19262"/>
                    <a:pt x="23510" y="17874"/>
                  </a:cubicBezTo>
                  <a:cubicBezTo>
                    <a:pt x="23881" y="17099"/>
                    <a:pt x="24562" y="16489"/>
                    <a:pt x="25074" y="15777"/>
                  </a:cubicBezTo>
                  <a:cubicBezTo>
                    <a:pt x="26452" y="13867"/>
                    <a:pt x="27829" y="11289"/>
                    <a:pt x="27635" y="8858"/>
                  </a:cubicBezTo>
                  <a:cubicBezTo>
                    <a:pt x="27335" y="5106"/>
                    <a:pt x="22642" y="1118"/>
                    <a:pt x="19183" y="232"/>
                  </a:cubicBezTo>
                  <a:cubicBezTo>
                    <a:pt x="18574" y="76"/>
                    <a:pt x="17939" y="0"/>
                    <a:pt x="172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2" name="Google Shape;3102;p23"/>
            <p:cNvSpPr/>
            <p:nvPr/>
          </p:nvSpPr>
          <p:spPr>
            <a:xfrm>
              <a:off x="2923000" y="266525"/>
              <a:ext cx="184125" cy="134100"/>
            </a:xfrm>
            <a:custGeom>
              <a:rect b="b" l="l" r="r" t="t"/>
              <a:pathLst>
                <a:path extrusionOk="0" h="5364" w="7365">
                  <a:moveTo>
                    <a:pt x="4207" y="1"/>
                  </a:moveTo>
                  <a:cubicBezTo>
                    <a:pt x="3123" y="1"/>
                    <a:pt x="1986" y="345"/>
                    <a:pt x="1141" y="833"/>
                  </a:cubicBezTo>
                  <a:cubicBezTo>
                    <a:pt x="152" y="1397"/>
                    <a:pt x="0" y="2789"/>
                    <a:pt x="660" y="3667"/>
                  </a:cubicBezTo>
                  <a:cubicBezTo>
                    <a:pt x="1078" y="4224"/>
                    <a:pt x="1722" y="4573"/>
                    <a:pt x="2378" y="4808"/>
                  </a:cubicBezTo>
                  <a:cubicBezTo>
                    <a:pt x="3144" y="5084"/>
                    <a:pt x="3949" y="5364"/>
                    <a:pt x="4712" y="5364"/>
                  </a:cubicBezTo>
                  <a:cubicBezTo>
                    <a:pt x="5380" y="5364"/>
                    <a:pt x="6016" y="5150"/>
                    <a:pt x="6568" y="4531"/>
                  </a:cubicBezTo>
                  <a:cubicBezTo>
                    <a:pt x="7052" y="3983"/>
                    <a:pt x="7315" y="3255"/>
                    <a:pt x="7352" y="2525"/>
                  </a:cubicBezTo>
                  <a:cubicBezTo>
                    <a:pt x="7365" y="2247"/>
                    <a:pt x="7345" y="1964"/>
                    <a:pt x="7228" y="1711"/>
                  </a:cubicBezTo>
                  <a:cubicBezTo>
                    <a:pt x="6654" y="466"/>
                    <a:pt x="5466" y="1"/>
                    <a:pt x="42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3" name="Google Shape;3103;p23"/>
            <p:cNvSpPr/>
            <p:nvPr/>
          </p:nvSpPr>
          <p:spPr>
            <a:xfrm rot="-1395617">
              <a:off x="6508098" y="4052261"/>
              <a:ext cx="3103381" cy="1226873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4" name="Google Shape;3104;p23"/>
            <p:cNvSpPr/>
            <p:nvPr/>
          </p:nvSpPr>
          <p:spPr>
            <a:xfrm>
              <a:off x="8138300" y="1377975"/>
              <a:ext cx="687600" cy="750475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05" name="Google Shape;3105;p23"/>
          <p:cNvSpPr txBox="1"/>
          <p:nvPr>
            <p:ph type="title"/>
          </p:nvPr>
        </p:nvSpPr>
        <p:spPr>
          <a:xfrm>
            <a:off x="1949550" y="3378188"/>
            <a:ext cx="5244900" cy="531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106" name="Google Shape;3106;p23"/>
          <p:cNvSpPr txBox="1"/>
          <p:nvPr>
            <p:ph idx="1" type="subTitle"/>
          </p:nvPr>
        </p:nvSpPr>
        <p:spPr>
          <a:xfrm>
            <a:off x="1949550" y="1929113"/>
            <a:ext cx="5244900" cy="1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one column 2">
  <p:cSld name="BLANK_1_1_1_2_1">
    <p:spTree>
      <p:nvGrpSpPr>
        <p:cNvPr id="3107" name="Shape 3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8" name="Google Shape;3108;p24"/>
          <p:cNvGrpSpPr/>
          <p:nvPr/>
        </p:nvGrpSpPr>
        <p:grpSpPr>
          <a:xfrm>
            <a:off x="721259" y="1237050"/>
            <a:ext cx="3423900" cy="3366600"/>
            <a:chOff x="721259" y="1237050"/>
            <a:chExt cx="3423900" cy="3366600"/>
          </a:xfrm>
        </p:grpSpPr>
        <p:sp>
          <p:nvSpPr>
            <p:cNvPr id="3109" name="Google Shape;3109;p24"/>
            <p:cNvSpPr/>
            <p:nvPr/>
          </p:nvSpPr>
          <p:spPr>
            <a:xfrm>
              <a:off x="721259" y="1237050"/>
              <a:ext cx="3423900" cy="3366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110" name="Google Shape;3110;p24"/>
            <p:cNvGrpSpPr/>
            <p:nvPr/>
          </p:nvGrpSpPr>
          <p:grpSpPr>
            <a:xfrm>
              <a:off x="778065" y="1336985"/>
              <a:ext cx="3310253" cy="3166732"/>
              <a:chOff x="784740" y="1336985"/>
              <a:chExt cx="3310253" cy="3166732"/>
            </a:xfrm>
          </p:grpSpPr>
          <p:sp>
            <p:nvSpPr>
              <p:cNvPr id="3111" name="Google Shape;3111;p24"/>
              <p:cNvSpPr/>
              <p:nvPr/>
            </p:nvSpPr>
            <p:spPr>
              <a:xfrm>
                <a:off x="4068893" y="163082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2" name="Google Shape;3112;p24"/>
              <p:cNvSpPr/>
              <p:nvPr/>
            </p:nvSpPr>
            <p:spPr>
              <a:xfrm>
                <a:off x="4068893" y="17287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3" name="Google Shape;3113;p24"/>
              <p:cNvSpPr/>
              <p:nvPr/>
            </p:nvSpPr>
            <p:spPr>
              <a:xfrm>
                <a:off x="4068893" y="182670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4" name="Google Shape;3114;p24"/>
              <p:cNvSpPr/>
              <p:nvPr/>
            </p:nvSpPr>
            <p:spPr>
              <a:xfrm>
                <a:off x="4068893" y="1924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5" name="Google Shape;3115;p24"/>
              <p:cNvSpPr/>
              <p:nvPr/>
            </p:nvSpPr>
            <p:spPr>
              <a:xfrm>
                <a:off x="4068893" y="202257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6" name="Google Shape;3116;p24"/>
              <p:cNvSpPr/>
              <p:nvPr/>
            </p:nvSpPr>
            <p:spPr>
              <a:xfrm>
                <a:off x="4068893" y="212051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7" name="Google Shape;3117;p24"/>
              <p:cNvSpPr/>
              <p:nvPr/>
            </p:nvSpPr>
            <p:spPr>
              <a:xfrm>
                <a:off x="4068893" y="22184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8" name="Google Shape;3118;p24"/>
              <p:cNvSpPr/>
              <p:nvPr/>
            </p:nvSpPr>
            <p:spPr>
              <a:xfrm>
                <a:off x="4068893" y="231638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9" name="Google Shape;3119;p24"/>
              <p:cNvSpPr/>
              <p:nvPr/>
            </p:nvSpPr>
            <p:spPr>
              <a:xfrm>
                <a:off x="4068893" y="24143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0" name="Google Shape;3120;p24"/>
              <p:cNvSpPr/>
              <p:nvPr/>
            </p:nvSpPr>
            <p:spPr>
              <a:xfrm>
                <a:off x="4068893" y="251226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1" name="Google Shape;3121;p24"/>
              <p:cNvSpPr/>
              <p:nvPr/>
            </p:nvSpPr>
            <p:spPr>
              <a:xfrm>
                <a:off x="4068893" y="261020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2" name="Google Shape;3122;p24"/>
              <p:cNvSpPr/>
              <p:nvPr/>
            </p:nvSpPr>
            <p:spPr>
              <a:xfrm>
                <a:off x="4068893" y="27081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3" name="Google Shape;3123;p24"/>
              <p:cNvSpPr/>
              <p:nvPr/>
            </p:nvSpPr>
            <p:spPr>
              <a:xfrm>
                <a:off x="4068893" y="280607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4" name="Google Shape;3124;p24"/>
              <p:cNvSpPr/>
              <p:nvPr/>
            </p:nvSpPr>
            <p:spPr>
              <a:xfrm>
                <a:off x="4068893" y="290401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5" name="Google Shape;3125;p24"/>
              <p:cNvSpPr/>
              <p:nvPr/>
            </p:nvSpPr>
            <p:spPr>
              <a:xfrm>
                <a:off x="4068893" y="300195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6" name="Google Shape;3126;p24"/>
              <p:cNvSpPr/>
              <p:nvPr/>
            </p:nvSpPr>
            <p:spPr>
              <a:xfrm>
                <a:off x="3980104" y="163082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7" name="Google Shape;3127;p24"/>
              <p:cNvSpPr/>
              <p:nvPr/>
            </p:nvSpPr>
            <p:spPr>
              <a:xfrm>
                <a:off x="3980104" y="17287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8" name="Google Shape;3128;p24"/>
              <p:cNvSpPr/>
              <p:nvPr/>
            </p:nvSpPr>
            <p:spPr>
              <a:xfrm>
                <a:off x="3980104" y="182670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9" name="Google Shape;3129;p24"/>
              <p:cNvSpPr/>
              <p:nvPr/>
            </p:nvSpPr>
            <p:spPr>
              <a:xfrm>
                <a:off x="3980104" y="1924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0" name="Google Shape;3130;p24"/>
              <p:cNvSpPr/>
              <p:nvPr/>
            </p:nvSpPr>
            <p:spPr>
              <a:xfrm>
                <a:off x="3980104" y="202257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1" name="Google Shape;3131;p24"/>
              <p:cNvSpPr/>
              <p:nvPr/>
            </p:nvSpPr>
            <p:spPr>
              <a:xfrm>
                <a:off x="3980104" y="212051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2" name="Google Shape;3132;p24"/>
              <p:cNvSpPr/>
              <p:nvPr/>
            </p:nvSpPr>
            <p:spPr>
              <a:xfrm>
                <a:off x="3980104" y="22184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3" name="Google Shape;3133;p24"/>
              <p:cNvSpPr/>
              <p:nvPr/>
            </p:nvSpPr>
            <p:spPr>
              <a:xfrm>
                <a:off x="3980104" y="231638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4" name="Google Shape;3134;p24"/>
              <p:cNvSpPr/>
              <p:nvPr/>
            </p:nvSpPr>
            <p:spPr>
              <a:xfrm>
                <a:off x="3980104" y="24143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5" name="Google Shape;3135;p24"/>
              <p:cNvSpPr/>
              <p:nvPr/>
            </p:nvSpPr>
            <p:spPr>
              <a:xfrm>
                <a:off x="3980104" y="251226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6" name="Google Shape;3136;p24"/>
              <p:cNvSpPr/>
              <p:nvPr/>
            </p:nvSpPr>
            <p:spPr>
              <a:xfrm>
                <a:off x="3980104" y="261020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7" name="Google Shape;3137;p24"/>
              <p:cNvSpPr/>
              <p:nvPr/>
            </p:nvSpPr>
            <p:spPr>
              <a:xfrm>
                <a:off x="3980104" y="27081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8" name="Google Shape;3138;p24"/>
              <p:cNvSpPr/>
              <p:nvPr/>
            </p:nvSpPr>
            <p:spPr>
              <a:xfrm>
                <a:off x="3980104" y="280607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9" name="Google Shape;3139;p24"/>
              <p:cNvSpPr/>
              <p:nvPr/>
            </p:nvSpPr>
            <p:spPr>
              <a:xfrm>
                <a:off x="3980104" y="290401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0" name="Google Shape;3140;p24"/>
              <p:cNvSpPr/>
              <p:nvPr/>
            </p:nvSpPr>
            <p:spPr>
              <a:xfrm>
                <a:off x="3980104" y="300195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1" name="Google Shape;3141;p24"/>
              <p:cNvSpPr/>
              <p:nvPr/>
            </p:nvSpPr>
            <p:spPr>
              <a:xfrm>
                <a:off x="4068893" y="31064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2" name="Google Shape;3142;p24"/>
              <p:cNvSpPr/>
              <p:nvPr/>
            </p:nvSpPr>
            <p:spPr>
              <a:xfrm>
                <a:off x="4068893" y="320443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3" name="Google Shape;3143;p24"/>
              <p:cNvSpPr/>
              <p:nvPr/>
            </p:nvSpPr>
            <p:spPr>
              <a:xfrm>
                <a:off x="4068893" y="330237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4" name="Google Shape;3144;p24"/>
              <p:cNvSpPr/>
              <p:nvPr/>
            </p:nvSpPr>
            <p:spPr>
              <a:xfrm>
                <a:off x="4068893" y="340030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5" name="Google Shape;3145;p24"/>
              <p:cNvSpPr/>
              <p:nvPr/>
            </p:nvSpPr>
            <p:spPr>
              <a:xfrm>
                <a:off x="4068893" y="349824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6" name="Google Shape;3146;p24"/>
              <p:cNvSpPr/>
              <p:nvPr/>
            </p:nvSpPr>
            <p:spPr>
              <a:xfrm>
                <a:off x="4068893" y="35961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7" name="Google Shape;3147;p24"/>
              <p:cNvSpPr/>
              <p:nvPr/>
            </p:nvSpPr>
            <p:spPr>
              <a:xfrm>
                <a:off x="4068893" y="36941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8" name="Google Shape;3148;p24"/>
              <p:cNvSpPr/>
              <p:nvPr/>
            </p:nvSpPr>
            <p:spPr>
              <a:xfrm>
                <a:off x="4068893" y="37920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9" name="Google Shape;3149;p24"/>
              <p:cNvSpPr/>
              <p:nvPr/>
            </p:nvSpPr>
            <p:spPr>
              <a:xfrm>
                <a:off x="4068893" y="388999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0" name="Google Shape;3150;p24"/>
              <p:cNvSpPr/>
              <p:nvPr/>
            </p:nvSpPr>
            <p:spPr>
              <a:xfrm>
                <a:off x="4068893" y="398793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1" name="Google Shape;3151;p24"/>
              <p:cNvSpPr/>
              <p:nvPr/>
            </p:nvSpPr>
            <p:spPr>
              <a:xfrm>
                <a:off x="4068893" y="408586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2" name="Google Shape;3152;p24"/>
              <p:cNvSpPr/>
              <p:nvPr/>
            </p:nvSpPr>
            <p:spPr>
              <a:xfrm>
                <a:off x="4068893" y="41838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3" name="Google Shape;3153;p24"/>
              <p:cNvSpPr/>
              <p:nvPr/>
            </p:nvSpPr>
            <p:spPr>
              <a:xfrm>
                <a:off x="4068893" y="428174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4" name="Google Shape;3154;p24"/>
              <p:cNvSpPr/>
              <p:nvPr/>
            </p:nvSpPr>
            <p:spPr>
              <a:xfrm>
                <a:off x="4068893" y="437967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5" name="Google Shape;3155;p24"/>
              <p:cNvSpPr/>
              <p:nvPr/>
            </p:nvSpPr>
            <p:spPr>
              <a:xfrm>
                <a:off x="4068893" y="4477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6" name="Google Shape;3156;p24"/>
              <p:cNvSpPr/>
              <p:nvPr/>
            </p:nvSpPr>
            <p:spPr>
              <a:xfrm>
                <a:off x="3980104" y="31064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7" name="Google Shape;3157;p24"/>
              <p:cNvSpPr/>
              <p:nvPr/>
            </p:nvSpPr>
            <p:spPr>
              <a:xfrm>
                <a:off x="3980104" y="320443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8" name="Google Shape;3158;p24"/>
              <p:cNvSpPr/>
              <p:nvPr/>
            </p:nvSpPr>
            <p:spPr>
              <a:xfrm>
                <a:off x="3980104" y="330237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9" name="Google Shape;3159;p24"/>
              <p:cNvSpPr/>
              <p:nvPr/>
            </p:nvSpPr>
            <p:spPr>
              <a:xfrm>
                <a:off x="3980104" y="340030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0" name="Google Shape;3160;p24"/>
              <p:cNvSpPr/>
              <p:nvPr/>
            </p:nvSpPr>
            <p:spPr>
              <a:xfrm>
                <a:off x="3980104" y="349824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1" name="Google Shape;3161;p24"/>
              <p:cNvSpPr/>
              <p:nvPr/>
            </p:nvSpPr>
            <p:spPr>
              <a:xfrm>
                <a:off x="3980104" y="35961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2" name="Google Shape;3162;p24"/>
              <p:cNvSpPr/>
              <p:nvPr/>
            </p:nvSpPr>
            <p:spPr>
              <a:xfrm>
                <a:off x="3980104" y="36941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3" name="Google Shape;3163;p24"/>
              <p:cNvSpPr/>
              <p:nvPr/>
            </p:nvSpPr>
            <p:spPr>
              <a:xfrm>
                <a:off x="3980104" y="37920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4" name="Google Shape;3164;p24"/>
              <p:cNvSpPr/>
              <p:nvPr/>
            </p:nvSpPr>
            <p:spPr>
              <a:xfrm>
                <a:off x="3980104" y="388999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5" name="Google Shape;3165;p24"/>
              <p:cNvSpPr/>
              <p:nvPr/>
            </p:nvSpPr>
            <p:spPr>
              <a:xfrm>
                <a:off x="3980104" y="398793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6" name="Google Shape;3166;p24"/>
              <p:cNvSpPr/>
              <p:nvPr/>
            </p:nvSpPr>
            <p:spPr>
              <a:xfrm>
                <a:off x="3980104" y="408586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7" name="Google Shape;3167;p24"/>
              <p:cNvSpPr/>
              <p:nvPr/>
            </p:nvSpPr>
            <p:spPr>
              <a:xfrm>
                <a:off x="3980104" y="41838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8" name="Google Shape;3168;p24"/>
              <p:cNvSpPr/>
              <p:nvPr/>
            </p:nvSpPr>
            <p:spPr>
              <a:xfrm>
                <a:off x="3980104" y="428174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9" name="Google Shape;3169;p24"/>
              <p:cNvSpPr/>
              <p:nvPr/>
            </p:nvSpPr>
            <p:spPr>
              <a:xfrm>
                <a:off x="3980104" y="437967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0" name="Google Shape;3170;p24"/>
              <p:cNvSpPr/>
              <p:nvPr/>
            </p:nvSpPr>
            <p:spPr>
              <a:xfrm>
                <a:off x="3980104" y="4477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1" name="Google Shape;3171;p24"/>
              <p:cNvSpPr/>
              <p:nvPr/>
            </p:nvSpPr>
            <p:spPr>
              <a:xfrm>
                <a:off x="2027752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2" name="Google Shape;3172;p24"/>
              <p:cNvSpPr/>
              <p:nvPr/>
            </p:nvSpPr>
            <p:spPr>
              <a:xfrm>
                <a:off x="2116540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3" name="Google Shape;3173;p24"/>
              <p:cNvSpPr/>
              <p:nvPr/>
            </p:nvSpPr>
            <p:spPr>
              <a:xfrm>
                <a:off x="2205328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4" name="Google Shape;3174;p24"/>
              <p:cNvSpPr/>
              <p:nvPr/>
            </p:nvSpPr>
            <p:spPr>
              <a:xfrm>
                <a:off x="2294116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5" name="Google Shape;3175;p24"/>
              <p:cNvSpPr/>
              <p:nvPr/>
            </p:nvSpPr>
            <p:spPr>
              <a:xfrm>
                <a:off x="2382904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6" name="Google Shape;3176;p24"/>
              <p:cNvSpPr/>
              <p:nvPr/>
            </p:nvSpPr>
            <p:spPr>
              <a:xfrm>
                <a:off x="2471691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7" name="Google Shape;3177;p24"/>
              <p:cNvSpPr/>
              <p:nvPr/>
            </p:nvSpPr>
            <p:spPr>
              <a:xfrm>
                <a:off x="2027752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8" name="Google Shape;3178;p24"/>
              <p:cNvSpPr/>
              <p:nvPr/>
            </p:nvSpPr>
            <p:spPr>
              <a:xfrm>
                <a:off x="2116540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9" name="Google Shape;3179;p24"/>
              <p:cNvSpPr/>
              <p:nvPr/>
            </p:nvSpPr>
            <p:spPr>
              <a:xfrm>
                <a:off x="2205328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0" name="Google Shape;3180;p24"/>
              <p:cNvSpPr/>
              <p:nvPr/>
            </p:nvSpPr>
            <p:spPr>
              <a:xfrm>
                <a:off x="2294116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1" name="Google Shape;3181;p24"/>
              <p:cNvSpPr/>
              <p:nvPr/>
            </p:nvSpPr>
            <p:spPr>
              <a:xfrm>
                <a:off x="2382904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2" name="Google Shape;3182;p24"/>
              <p:cNvSpPr/>
              <p:nvPr/>
            </p:nvSpPr>
            <p:spPr>
              <a:xfrm>
                <a:off x="2471691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3" name="Google Shape;3183;p24"/>
              <p:cNvSpPr/>
              <p:nvPr/>
            </p:nvSpPr>
            <p:spPr>
              <a:xfrm>
                <a:off x="2027752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4" name="Google Shape;3184;p24"/>
              <p:cNvSpPr/>
              <p:nvPr/>
            </p:nvSpPr>
            <p:spPr>
              <a:xfrm>
                <a:off x="2116540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5" name="Google Shape;3185;p24"/>
              <p:cNvSpPr/>
              <p:nvPr/>
            </p:nvSpPr>
            <p:spPr>
              <a:xfrm>
                <a:off x="2205328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6" name="Google Shape;3186;p24"/>
              <p:cNvSpPr/>
              <p:nvPr/>
            </p:nvSpPr>
            <p:spPr>
              <a:xfrm>
                <a:off x="2294116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7" name="Google Shape;3187;p24"/>
              <p:cNvSpPr/>
              <p:nvPr/>
            </p:nvSpPr>
            <p:spPr>
              <a:xfrm>
                <a:off x="2382904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8" name="Google Shape;3188;p24"/>
              <p:cNvSpPr/>
              <p:nvPr/>
            </p:nvSpPr>
            <p:spPr>
              <a:xfrm>
                <a:off x="2471691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9" name="Google Shape;3189;p24"/>
              <p:cNvSpPr/>
              <p:nvPr/>
            </p:nvSpPr>
            <p:spPr>
              <a:xfrm>
                <a:off x="2027752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0" name="Google Shape;3190;p24"/>
              <p:cNvSpPr/>
              <p:nvPr/>
            </p:nvSpPr>
            <p:spPr>
              <a:xfrm>
                <a:off x="2116540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1" name="Google Shape;3191;p24"/>
              <p:cNvSpPr/>
              <p:nvPr/>
            </p:nvSpPr>
            <p:spPr>
              <a:xfrm>
                <a:off x="2205328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2" name="Google Shape;3192;p24"/>
              <p:cNvSpPr/>
              <p:nvPr/>
            </p:nvSpPr>
            <p:spPr>
              <a:xfrm>
                <a:off x="2294116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3" name="Google Shape;3193;p24"/>
              <p:cNvSpPr/>
              <p:nvPr/>
            </p:nvSpPr>
            <p:spPr>
              <a:xfrm>
                <a:off x="2382904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4" name="Google Shape;3194;p24"/>
              <p:cNvSpPr/>
              <p:nvPr/>
            </p:nvSpPr>
            <p:spPr>
              <a:xfrm>
                <a:off x="2471691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5" name="Google Shape;3195;p24"/>
              <p:cNvSpPr/>
              <p:nvPr/>
            </p:nvSpPr>
            <p:spPr>
              <a:xfrm>
                <a:off x="2027752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6" name="Google Shape;3196;p24"/>
              <p:cNvSpPr/>
              <p:nvPr/>
            </p:nvSpPr>
            <p:spPr>
              <a:xfrm>
                <a:off x="2116540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7" name="Google Shape;3197;p24"/>
              <p:cNvSpPr/>
              <p:nvPr/>
            </p:nvSpPr>
            <p:spPr>
              <a:xfrm>
                <a:off x="2205328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8" name="Google Shape;3198;p24"/>
              <p:cNvSpPr/>
              <p:nvPr/>
            </p:nvSpPr>
            <p:spPr>
              <a:xfrm>
                <a:off x="2294116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9" name="Google Shape;3199;p24"/>
              <p:cNvSpPr/>
              <p:nvPr/>
            </p:nvSpPr>
            <p:spPr>
              <a:xfrm>
                <a:off x="2382904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0" name="Google Shape;3200;p24"/>
              <p:cNvSpPr/>
              <p:nvPr/>
            </p:nvSpPr>
            <p:spPr>
              <a:xfrm>
                <a:off x="2471691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1" name="Google Shape;3201;p24"/>
              <p:cNvSpPr/>
              <p:nvPr/>
            </p:nvSpPr>
            <p:spPr>
              <a:xfrm>
                <a:off x="2027752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2" name="Google Shape;3202;p24"/>
              <p:cNvSpPr/>
              <p:nvPr/>
            </p:nvSpPr>
            <p:spPr>
              <a:xfrm>
                <a:off x="2116540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3" name="Google Shape;3203;p24"/>
              <p:cNvSpPr/>
              <p:nvPr/>
            </p:nvSpPr>
            <p:spPr>
              <a:xfrm>
                <a:off x="2205328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4" name="Google Shape;3204;p24"/>
              <p:cNvSpPr/>
              <p:nvPr/>
            </p:nvSpPr>
            <p:spPr>
              <a:xfrm>
                <a:off x="2294116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5" name="Google Shape;3205;p24"/>
              <p:cNvSpPr/>
              <p:nvPr/>
            </p:nvSpPr>
            <p:spPr>
              <a:xfrm>
                <a:off x="2382904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6" name="Google Shape;3206;p24"/>
              <p:cNvSpPr/>
              <p:nvPr/>
            </p:nvSpPr>
            <p:spPr>
              <a:xfrm>
                <a:off x="2471691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7" name="Google Shape;3207;p24"/>
              <p:cNvSpPr/>
              <p:nvPr/>
            </p:nvSpPr>
            <p:spPr>
              <a:xfrm>
                <a:off x="2027752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8" name="Google Shape;3208;p24"/>
              <p:cNvSpPr/>
              <p:nvPr/>
            </p:nvSpPr>
            <p:spPr>
              <a:xfrm>
                <a:off x="2116540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9" name="Google Shape;3209;p24"/>
              <p:cNvSpPr/>
              <p:nvPr/>
            </p:nvSpPr>
            <p:spPr>
              <a:xfrm>
                <a:off x="2205328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0" name="Google Shape;3210;p24"/>
              <p:cNvSpPr/>
              <p:nvPr/>
            </p:nvSpPr>
            <p:spPr>
              <a:xfrm>
                <a:off x="2294116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1" name="Google Shape;3211;p24"/>
              <p:cNvSpPr/>
              <p:nvPr/>
            </p:nvSpPr>
            <p:spPr>
              <a:xfrm>
                <a:off x="2382904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2" name="Google Shape;3212;p24"/>
              <p:cNvSpPr/>
              <p:nvPr/>
            </p:nvSpPr>
            <p:spPr>
              <a:xfrm>
                <a:off x="2471691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3" name="Google Shape;3213;p24"/>
              <p:cNvSpPr/>
              <p:nvPr/>
            </p:nvSpPr>
            <p:spPr>
              <a:xfrm>
                <a:off x="2027752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4" name="Google Shape;3214;p24"/>
              <p:cNvSpPr/>
              <p:nvPr/>
            </p:nvSpPr>
            <p:spPr>
              <a:xfrm>
                <a:off x="2116540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5" name="Google Shape;3215;p24"/>
              <p:cNvSpPr/>
              <p:nvPr/>
            </p:nvSpPr>
            <p:spPr>
              <a:xfrm>
                <a:off x="2205328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6" name="Google Shape;3216;p24"/>
              <p:cNvSpPr/>
              <p:nvPr/>
            </p:nvSpPr>
            <p:spPr>
              <a:xfrm>
                <a:off x="2294116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7" name="Google Shape;3217;p24"/>
              <p:cNvSpPr/>
              <p:nvPr/>
            </p:nvSpPr>
            <p:spPr>
              <a:xfrm>
                <a:off x="2382904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8" name="Google Shape;3218;p24"/>
              <p:cNvSpPr/>
              <p:nvPr/>
            </p:nvSpPr>
            <p:spPr>
              <a:xfrm>
                <a:off x="2471691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9" name="Google Shape;3219;p24"/>
              <p:cNvSpPr/>
              <p:nvPr/>
            </p:nvSpPr>
            <p:spPr>
              <a:xfrm>
                <a:off x="2027752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0" name="Google Shape;3220;p24"/>
              <p:cNvSpPr/>
              <p:nvPr/>
            </p:nvSpPr>
            <p:spPr>
              <a:xfrm>
                <a:off x="2116540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1" name="Google Shape;3221;p24"/>
              <p:cNvSpPr/>
              <p:nvPr/>
            </p:nvSpPr>
            <p:spPr>
              <a:xfrm>
                <a:off x="2205328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2" name="Google Shape;3222;p24"/>
              <p:cNvSpPr/>
              <p:nvPr/>
            </p:nvSpPr>
            <p:spPr>
              <a:xfrm>
                <a:off x="2294116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3" name="Google Shape;3223;p24"/>
              <p:cNvSpPr/>
              <p:nvPr/>
            </p:nvSpPr>
            <p:spPr>
              <a:xfrm>
                <a:off x="2382904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4" name="Google Shape;3224;p24"/>
              <p:cNvSpPr/>
              <p:nvPr/>
            </p:nvSpPr>
            <p:spPr>
              <a:xfrm>
                <a:off x="2471691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5" name="Google Shape;3225;p24"/>
              <p:cNvSpPr/>
              <p:nvPr/>
            </p:nvSpPr>
            <p:spPr>
              <a:xfrm>
                <a:off x="2027752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6" name="Google Shape;3226;p24"/>
              <p:cNvSpPr/>
              <p:nvPr/>
            </p:nvSpPr>
            <p:spPr>
              <a:xfrm>
                <a:off x="2116540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7" name="Google Shape;3227;p24"/>
              <p:cNvSpPr/>
              <p:nvPr/>
            </p:nvSpPr>
            <p:spPr>
              <a:xfrm>
                <a:off x="2205328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8" name="Google Shape;3228;p24"/>
              <p:cNvSpPr/>
              <p:nvPr/>
            </p:nvSpPr>
            <p:spPr>
              <a:xfrm>
                <a:off x="2294116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9" name="Google Shape;3229;p24"/>
              <p:cNvSpPr/>
              <p:nvPr/>
            </p:nvSpPr>
            <p:spPr>
              <a:xfrm>
                <a:off x="2382904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0" name="Google Shape;3230;p24"/>
              <p:cNvSpPr/>
              <p:nvPr/>
            </p:nvSpPr>
            <p:spPr>
              <a:xfrm>
                <a:off x="2471691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1" name="Google Shape;3231;p24"/>
              <p:cNvSpPr/>
              <p:nvPr/>
            </p:nvSpPr>
            <p:spPr>
              <a:xfrm>
                <a:off x="2027752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2" name="Google Shape;3232;p24"/>
              <p:cNvSpPr/>
              <p:nvPr/>
            </p:nvSpPr>
            <p:spPr>
              <a:xfrm>
                <a:off x="2116540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3" name="Google Shape;3233;p24"/>
              <p:cNvSpPr/>
              <p:nvPr/>
            </p:nvSpPr>
            <p:spPr>
              <a:xfrm>
                <a:off x="2205328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4" name="Google Shape;3234;p24"/>
              <p:cNvSpPr/>
              <p:nvPr/>
            </p:nvSpPr>
            <p:spPr>
              <a:xfrm>
                <a:off x="2294116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5" name="Google Shape;3235;p24"/>
              <p:cNvSpPr/>
              <p:nvPr/>
            </p:nvSpPr>
            <p:spPr>
              <a:xfrm>
                <a:off x="2382904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6" name="Google Shape;3236;p24"/>
              <p:cNvSpPr/>
              <p:nvPr/>
            </p:nvSpPr>
            <p:spPr>
              <a:xfrm>
                <a:off x="2471691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7" name="Google Shape;3237;p24"/>
              <p:cNvSpPr/>
              <p:nvPr/>
            </p:nvSpPr>
            <p:spPr>
              <a:xfrm>
                <a:off x="2027752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8" name="Google Shape;3238;p24"/>
              <p:cNvSpPr/>
              <p:nvPr/>
            </p:nvSpPr>
            <p:spPr>
              <a:xfrm>
                <a:off x="2116540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9" name="Google Shape;3239;p24"/>
              <p:cNvSpPr/>
              <p:nvPr/>
            </p:nvSpPr>
            <p:spPr>
              <a:xfrm>
                <a:off x="2205328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0" name="Google Shape;3240;p24"/>
              <p:cNvSpPr/>
              <p:nvPr/>
            </p:nvSpPr>
            <p:spPr>
              <a:xfrm>
                <a:off x="2294116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1" name="Google Shape;3241;p24"/>
              <p:cNvSpPr/>
              <p:nvPr/>
            </p:nvSpPr>
            <p:spPr>
              <a:xfrm>
                <a:off x="2382904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2" name="Google Shape;3242;p24"/>
              <p:cNvSpPr/>
              <p:nvPr/>
            </p:nvSpPr>
            <p:spPr>
              <a:xfrm>
                <a:off x="2471691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3" name="Google Shape;3243;p24"/>
              <p:cNvSpPr/>
              <p:nvPr/>
            </p:nvSpPr>
            <p:spPr>
              <a:xfrm>
                <a:off x="2027752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4" name="Google Shape;3244;p24"/>
              <p:cNvSpPr/>
              <p:nvPr/>
            </p:nvSpPr>
            <p:spPr>
              <a:xfrm>
                <a:off x="2116540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5" name="Google Shape;3245;p24"/>
              <p:cNvSpPr/>
              <p:nvPr/>
            </p:nvSpPr>
            <p:spPr>
              <a:xfrm>
                <a:off x="2205328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6" name="Google Shape;3246;p24"/>
              <p:cNvSpPr/>
              <p:nvPr/>
            </p:nvSpPr>
            <p:spPr>
              <a:xfrm>
                <a:off x="2294116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7" name="Google Shape;3247;p24"/>
              <p:cNvSpPr/>
              <p:nvPr/>
            </p:nvSpPr>
            <p:spPr>
              <a:xfrm>
                <a:off x="2382904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8" name="Google Shape;3248;p24"/>
              <p:cNvSpPr/>
              <p:nvPr/>
            </p:nvSpPr>
            <p:spPr>
              <a:xfrm>
                <a:off x="2471691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9" name="Google Shape;3249;p24"/>
              <p:cNvSpPr/>
              <p:nvPr/>
            </p:nvSpPr>
            <p:spPr>
              <a:xfrm>
                <a:off x="2560479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0" name="Google Shape;3250;p24"/>
              <p:cNvSpPr/>
              <p:nvPr/>
            </p:nvSpPr>
            <p:spPr>
              <a:xfrm>
                <a:off x="2560479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1" name="Google Shape;3251;p24"/>
              <p:cNvSpPr/>
              <p:nvPr/>
            </p:nvSpPr>
            <p:spPr>
              <a:xfrm>
                <a:off x="2560479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2" name="Google Shape;3252;p24"/>
              <p:cNvSpPr/>
              <p:nvPr/>
            </p:nvSpPr>
            <p:spPr>
              <a:xfrm>
                <a:off x="2560479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3" name="Google Shape;3253;p24"/>
              <p:cNvSpPr/>
              <p:nvPr/>
            </p:nvSpPr>
            <p:spPr>
              <a:xfrm>
                <a:off x="2560479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4" name="Google Shape;3254;p24"/>
              <p:cNvSpPr/>
              <p:nvPr/>
            </p:nvSpPr>
            <p:spPr>
              <a:xfrm>
                <a:off x="2560479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5" name="Google Shape;3255;p24"/>
              <p:cNvSpPr/>
              <p:nvPr/>
            </p:nvSpPr>
            <p:spPr>
              <a:xfrm>
                <a:off x="2560479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6" name="Google Shape;3256;p24"/>
              <p:cNvSpPr/>
              <p:nvPr/>
            </p:nvSpPr>
            <p:spPr>
              <a:xfrm>
                <a:off x="2560479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7" name="Google Shape;3257;p24"/>
              <p:cNvSpPr/>
              <p:nvPr/>
            </p:nvSpPr>
            <p:spPr>
              <a:xfrm>
                <a:off x="2560479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8" name="Google Shape;3258;p24"/>
              <p:cNvSpPr/>
              <p:nvPr/>
            </p:nvSpPr>
            <p:spPr>
              <a:xfrm>
                <a:off x="2560479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9" name="Google Shape;3259;p24"/>
              <p:cNvSpPr/>
              <p:nvPr/>
            </p:nvSpPr>
            <p:spPr>
              <a:xfrm>
                <a:off x="2560479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0" name="Google Shape;3260;p24"/>
              <p:cNvSpPr/>
              <p:nvPr/>
            </p:nvSpPr>
            <p:spPr>
              <a:xfrm>
                <a:off x="2560479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1" name="Google Shape;3261;p24"/>
              <p:cNvSpPr/>
              <p:nvPr/>
            </p:nvSpPr>
            <p:spPr>
              <a:xfrm>
                <a:off x="2560479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2" name="Google Shape;3262;p24"/>
              <p:cNvSpPr/>
              <p:nvPr/>
            </p:nvSpPr>
            <p:spPr>
              <a:xfrm>
                <a:off x="2649267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3" name="Google Shape;3263;p24"/>
              <p:cNvSpPr/>
              <p:nvPr/>
            </p:nvSpPr>
            <p:spPr>
              <a:xfrm>
                <a:off x="2649267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4" name="Google Shape;3264;p24"/>
              <p:cNvSpPr/>
              <p:nvPr/>
            </p:nvSpPr>
            <p:spPr>
              <a:xfrm>
                <a:off x="2649267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5" name="Google Shape;3265;p24"/>
              <p:cNvSpPr/>
              <p:nvPr/>
            </p:nvSpPr>
            <p:spPr>
              <a:xfrm>
                <a:off x="2649267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6" name="Google Shape;3266;p24"/>
              <p:cNvSpPr/>
              <p:nvPr/>
            </p:nvSpPr>
            <p:spPr>
              <a:xfrm>
                <a:off x="2649267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7" name="Google Shape;3267;p24"/>
              <p:cNvSpPr/>
              <p:nvPr/>
            </p:nvSpPr>
            <p:spPr>
              <a:xfrm>
                <a:off x="2649267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8" name="Google Shape;3268;p24"/>
              <p:cNvSpPr/>
              <p:nvPr/>
            </p:nvSpPr>
            <p:spPr>
              <a:xfrm>
                <a:off x="2649267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9" name="Google Shape;3269;p24"/>
              <p:cNvSpPr/>
              <p:nvPr/>
            </p:nvSpPr>
            <p:spPr>
              <a:xfrm>
                <a:off x="2649267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0" name="Google Shape;3270;p24"/>
              <p:cNvSpPr/>
              <p:nvPr/>
            </p:nvSpPr>
            <p:spPr>
              <a:xfrm>
                <a:off x="2649267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1" name="Google Shape;3271;p24"/>
              <p:cNvSpPr/>
              <p:nvPr/>
            </p:nvSpPr>
            <p:spPr>
              <a:xfrm>
                <a:off x="2649267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2" name="Google Shape;3272;p24"/>
              <p:cNvSpPr/>
              <p:nvPr/>
            </p:nvSpPr>
            <p:spPr>
              <a:xfrm>
                <a:off x="2649267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3" name="Google Shape;3273;p24"/>
              <p:cNvSpPr/>
              <p:nvPr/>
            </p:nvSpPr>
            <p:spPr>
              <a:xfrm>
                <a:off x="2649267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4" name="Google Shape;3274;p24"/>
              <p:cNvSpPr/>
              <p:nvPr/>
            </p:nvSpPr>
            <p:spPr>
              <a:xfrm>
                <a:off x="2649267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5" name="Google Shape;3275;p24"/>
              <p:cNvSpPr/>
              <p:nvPr/>
            </p:nvSpPr>
            <p:spPr>
              <a:xfrm>
                <a:off x="2738055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6" name="Google Shape;3276;p24"/>
              <p:cNvSpPr/>
              <p:nvPr/>
            </p:nvSpPr>
            <p:spPr>
              <a:xfrm>
                <a:off x="2738055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7" name="Google Shape;3277;p24"/>
              <p:cNvSpPr/>
              <p:nvPr/>
            </p:nvSpPr>
            <p:spPr>
              <a:xfrm>
                <a:off x="2738055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8" name="Google Shape;3278;p24"/>
              <p:cNvSpPr/>
              <p:nvPr/>
            </p:nvSpPr>
            <p:spPr>
              <a:xfrm>
                <a:off x="2738055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9" name="Google Shape;3279;p24"/>
              <p:cNvSpPr/>
              <p:nvPr/>
            </p:nvSpPr>
            <p:spPr>
              <a:xfrm>
                <a:off x="2738055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0" name="Google Shape;3280;p24"/>
              <p:cNvSpPr/>
              <p:nvPr/>
            </p:nvSpPr>
            <p:spPr>
              <a:xfrm>
                <a:off x="2738055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1" name="Google Shape;3281;p24"/>
              <p:cNvSpPr/>
              <p:nvPr/>
            </p:nvSpPr>
            <p:spPr>
              <a:xfrm>
                <a:off x="2738055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2" name="Google Shape;3282;p24"/>
              <p:cNvSpPr/>
              <p:nvPr/>
            </p:nvSpPr>
            <p:spPr>
              <a:xfrm>
                <a:off x="2738055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3" name="Google Shape;3283;p24"/>
              <p:cNvSpPr/>
              <p:nvPr/>
            </p:nvSpPr>
            <p:spPr>
              <a:xfrm>
                <a:off x="2738055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4" name="Google Shape;3284;p24"/>
              <p:cNvSpPr/>
              <p:nvPr/>
            </p:nvSpPr>
            <p:spPr>
              <a:xfrm>
                <a:off x="2738055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5" name="Google Shape;3285;p24"/>
              <p:cNvSpPr/>
              <p:nvPr/>
            </p:nvSpPr>
            <p:spPr>
              <a:xfrm>
                <a:off x="2738055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6" name="Google Shape;3286;p24"/>
              <p:cNvSpPr/>
              <p:nvPr/>
            </p:nvSpPr>
            <p:spPr>
              <a:xfrm>
                <a:off x="2738055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7" name="Google Shape;3287;p24"/>
              <p:cNvSpPr/>
              <p:nvPr/>
            </p:nvSpPr>
            <p:spPr>
              <a:xfrm>
                <a:off x="2738055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8" name="Google Shape;3288;p24"/>
              <p:cNvSpPr/>
              <p:nvPr/>
            </p:nvSpPr>
            <p:spPr>
              <a:xfrm>
                <a:off x="2826842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9" name="Google Shape;3289;p24"/>
              <p:cNvSpPr/>
              <p:nvPr/>
            </p:nvSpPr>
            <p:spPr>
              <a:xfrm>
                <a:off x="2826842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0" name="Google Shape;3290;p24"/>
              <p:cNvSpPr/>
              <p:nvPr/>
            </p:nvSpPr>
            <p:spPr>
              <a:xfrm>
                <a:off x="2826842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1" name="Google Shape;3291;p24"/>
              <p:cNvSpPr/>
              <p:nvPr/>
            </p:nvSpPr>
            <p:spPr>
              <a:xfrm>
                <a:off x="2826842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2" name="Google Shape;3292;p24"/>
              <p:cNvSpPr/>
              <p:nvPr/>
            </p:nvSpPr>
            <p:spPr>
              <a:xfrm>
                <a:off x="2826842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3" name="Google Shape;3293;p24"/>
              <p:cNvSpPr/>
              <p:nvPr/>
            </p:nvSpPr>
            <p:spPr>
              <a:xfrm>
                <a:off x="2826842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4" name="Google Shape;3294;p24"/>
              <p:cNvSpPr/>
              <p:nvPr/>
            </p:nvSpPr>
            <p:spPr>
              <a:xfrm>
                <a:off x="2826842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5" name="Google Shape;3295;p24"/>
              <p:cNvSpPr/>
              <p:nvPr/>
            </p:nvSpPr>
            <p:spPr>
              <a:xfrm>
                <a:off x="2826842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6" name="Google Shape;3296;p24"/>
              <p:cNvSpPr/>
              <p:nvPr/>
            </p:nvSpPr>
            <p:spPr>
              <a:xfrm>
                <a:off x="2826842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7" name="Google Shape;3297;p24"/>
              <p:cNvSpPr/>
              <p:nvPr/>
            </p:nvSpPr>
            <p:spPr>
              <a:xfrm>
                <a:off x="2826842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8" name="Google Shape;3298;p24"/>
              <p:cNvSpPr/>
              <p:nvPr/>
            </p:nvSpPr>
            <p:spPr>
              <a:xfrm>
                <a:off x="2826842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9" name="Google Shape;3299;p24"/>
              <p:cNvSpPr/>
              <p:nvPr/>
            </p:nvSpPr>
            <p:spPr>
              <a:xfrm>
                <a:off x="2826842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0" name="Google Shape;3300;p24"/>
              <p:cNvSpPr/>
              <p:nvPr/>
            </p:nvSpPr>
            <p:spPr>
              <a:xfrm>
                <a:off x="2826842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1" name="Google Shape;3301;p24"/>
              <p:cNvSpPr/>
              <p:nvPr/>
            </p:nvSpPr>
            <p:spPr>
              <a:xfrm>
                <a:off x="2915630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2" name="Google Shape;3302;p24"/>
              <p:cNvSpPr/>
              <p:nvPr/>
            </p:nvSpPr>
            <p:spPr>
              <a:xfrm>
                <a:off x="2915630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3" name="Google Shape;3303;p24"/>
              <p:cNvSpPr/>
              <p:nvPr/>
            </p:nvSpPr>
            <p:spPr>
              <a:xfrm>
                <a:off x="2915630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4" name="Google Shape;3304;p24"/>
              <p:cNvSpPr/>
              <p:nvPr/>
            </p:nvSpPr>
            <p:spPr>
              <a:xfrm>
                <a:off x="2915630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5" name="Google Shape;3305;p24"/>
              <p:cNvSpPr/>
              <p:nvPr/>
            </p:nvSpPr>
            <p:spPr>
              <a:xfrm>
                <a:off x="2915630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6" name="Google Shape;3306;p24"/>
              <p:cNvSpPr/>
              <p:nvPr/>
            </p:nvSpPr>
            <p:spPr>
              <a:xfrm>
                <a:off x="2915630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7" name="Google Shape;3307;p24"/>
              <p:cNvSpPr/>
              <p:nvPr/>
            </p:nvSpPr>
            <p:spPr>
              <a:xfrm>
                <a:off x="2915630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8" name="Google Shape;3308;p24"/>
              <p:cNvSpPr/>
              <p:nvPr/>
            </p:nvSpPr>
            <p:spPr>
              <a:xfrm>
                <a:off x="2915630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9" name="Google Shape;3309;p24"/>
              <p:cNvSpPr/>
              <p:nvPr/>
            </p:nvSpPr>
            <p:spPr>
              <a:xfrm>
                <a:off x="2915630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0" name="Google Shape;3310;p24"/>
              <p:cNvSpPr/>
              <p:nvPr/>
            </p:nvSpPr>
            <p:spPr>
              <a:xfrm>
                <a:off x="2915630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1" name="Google Shape;3311;p24"/>
              <p:cNvSpPr/>
              <p:nvPr/>
            </p:nvSpPr>
            <p:spPr>
              <a:xfrm>
                <a:off x="2915630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2" name="Google Shape;3312;p24"/>
              <p:cNvSpPr/>
              <p:nvPr/>
            </p:nvSpPr>
            <p:spPr>
              <a:xfrm>
                <a:off x="2915630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3" name="Google Shape;3313;p24"/>
              <p:cNvSpPr/>
              <p:nvPr/>
            </p:nvSpPr>
            <p:spPr>
              <a:xfrm>
                <a:off x="2915630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4" name="Google Shape;3314;p24"/>
              <p:cNvSpPr/>
              <p:nvPr/>
            </p:nvSpPr>
            <p:spPr>
              <a:xfrm>
                <a:off x="3004418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5" name="Google Shape;3315;p24"/>
              <p:cNvSpPr/>
              <p:nvPr/>
            </p:nvSpPr>
            <p:spPr>
              <a:xfrm>
                <a:off x="3004418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6" name="Google Shape;3316;p24"/>
              <p:cNvSpPr/>
              <p:nvPr/>
            </p:nvSpPr>
            <p:spPr>
              <a:xfrm>
                <a:off x="3004418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7" name="Google Shape;3317;p24"/>
              <p:cNvSpPr/>
              <p:nvPr/>
            </p:nvSpPr>
            <p:spPr>
              <a:xfrm>
                <a:off x="3004418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8" name="Google Shape;3318;p24"/>
              <p:cNvSpPr/>
              <p:nvPr/>
            </p:nvSpPr>
            <p:spPr>
              <a:xfrm>
                <a:off x="3004418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9" name="Google Shape;3319;p24"/>
              <p:cNvSpPr/>
              <p:nvPr/>
            </p:nvSpPr>
            <p:spPr>
              <a:xfrm>
                <a:off x="3004418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0" name="Google Shape;3320;p24"/>
              <p:cNvSpPr/>
              <p:nvPr/>
            </p:nvSpPr>
            <p:spPr>
              <a:xfrm>
                <a:off x="3004418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1" name="Google Shape;3321;p24"/>
              <p:cNvSpPr/>
              <p:nvPr/>
            </p:nvSpPr>
            <p:spPr>
              <a:xfrm>
                <a:off x="3004418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2" name="Google Shape;3322;p24"/>
              <p:cNvSpPr/>
              <p:nvPr/>
            </p:nvSpPr>
            <p:spPr>
              <a:xfrm>
                <a:off x="3004418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3" name="Google Shape;3323;p24"/>
              <p:cNvSpPr/>
              <p:nvPr/>
            </p:nvSpPr>
            <p:spPr>
              <a:xfrm>
                <a:off x="3004418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4" name="Google Shape;3324;p24"/>
              <p:cNvSpPr/>
              <p:nvPr/>
            </p:nvSpPr>
            <p:spPr>
              <a:xfrm>
                <a:off x="3004418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5" name="Google Shape;3325;p24"/>
              <p:cNvSpPr/>
              <p:nvPr/>
            </p:nvSpPr>
            <p:spPr>
              <a:xfrm>
                <a:off x="3004418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6" name="Google Shape;3326;p24"/>
              <p:cNvSpPr/>
              <p:nvPr/>
            </p:nvSpPr>
            <p:spPr>
              <a:xfrm>
                <a:off x="3004418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7" name="Google Shape;3327;p24"/>
              <p:cNvSpPr/>
              <p:nvPr/>
            </p:nvSpPr>
            <p:spPr>
              <a:xfrm>
                <a:off x="3093206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8" name="Google Shape;3328;p24"/>
              <p:cNvSpPr/>
              <p:nvPr/>
            </p:nvSpPr>
            <p:spPr>
              <a:xfrm>
                <a:off x="3093206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9" name="Google Shape;3329;p24"/>
              <p:cNvSpPr/>
              <p:nvPr/>
            </p:nvSpPr>
            <p:spPr>
              <a:xfrm>
                <a:off x="3093206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0" name="Google Shape;3330;p24"/>
              <p:cNvSpPr/>
              <p:nvPr/>
            </p:nvSpPr>
            <p:spPr>
              <a:xfrm>
                <a:off x="3093206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1" name="Google Shape;3331;p24"/>
              <p:cNvSpPr/>
              <p:nvPr/>
            </p:nvSpPr>
            <p:spPr>
              <a:xfrm>
                <a:off x="3093206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2" name="Google Shape;3332;p24"/>
              <p:cNvSpPr/>
              <p:nvPr/>
            </p:nvSpPr>
            <p:spPr>
              <a:xfrm>
                <a:off x="3093206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3" name="Google Shape;3333;p24"/>
              <p:cNvSpPr/>
              <p:nvPr/>
            </p:nvSpPr>
            <p:spPr>
              <a:xfrm>
                <a:off x="3093206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4" name="Google Shape;3334;p24"/>
              <p:cNvSpPr/>
              <p:nvPr/>
            </p:nvSpPr>
            <p:spPr>
              <a:xfrm>
                <a:off x="3093206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5" name="Google Shape;3335;p24"/>
              <p:cNvSpPr/>
              <p:nvPr/>
            </p:nvSpPr>
            <p:spPr>
              <a:xfrm>
                <a:off x="3093206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6" name="Google Shape;3336;p24"/>
              <p:cNvSpPr/>
              <p:nvPr/>
            </p:nvSpPr>
            <p:spPr>
              <a:xfrm>
                <a:off x="3093206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7" name="Google Shape;3337;p24"/>
              <p:cNvSpPr/>
              <p:nvPr/>
            </p:nvSpPr>
            <p:spPr>
              <a:xfrm>
                <a:off x="3093206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8" name="Google Shape;3338;p24"/>
              <p:cNvSpPr/>
              <p:nvPr/>
            </p:nvSpPr>
            <p:spPr>
              <a:xfrm>
                <a:off x="3093206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9" name="Google Shape;3339;p24"/>
              <p:cNvSpPr/>
              <p:nvPr/>
            </p:nvSpPr>
            <p:spPr>
              <a:xfrm>
                <a:off x="3093206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0" name="Google Shape;3340;p24"/>
              <p:cNvSpPr/>
              <p:nvPr/>
            </p:nvSpPr>
            <p:spPr>
              <a:xfrm>
                <a:off x="3181993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1" name="Google Shape;3341;p24"/>
              <p:cNvSpPr/>
              <p:nvPr/>
            </p:nvSpPr>
            <p:spPr>
              <a:xfrm>
                <a:off x="3181993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2" name="Google Shape;3342;p24"/>
              <p:cNvSpPr/>
              <p:nvPr/>
            </p:nvSpPr>
            <p:spPr>
              <a:xfrm>
                <a:off x="3181993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3" name="Google Shape;3343;p24"/>
              <p:cNvSpPr/>
              <p:nvPr/>
            </p:nvSpPr>
            <p:spPr>
              <a:xfrm>
                <a:off x="3181993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4" name="Google Shape;3344;p24"/>
              <p:cNvSpPr/>
              <p:nvPr/>
            </p:nvSpPr>
            <p:spPr>
              <a:xfrm>
                <a:off x="3181993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5" name="Google Shape;3345;p24"/>
              <p:cNvSpPr/>
              <p:nvPr/>
            </p:nvSpPr>
            <p:spPr>
              <a:xfrm>
                <a:off x="3181993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6" name="Google Shape;3346;p24"/>
              <p:cNvSpPr/>
              <p:nvPr/>
            </p:nvSpPr>
            <p:spPr>
              <a:xfrm>
                <a:off x="3181993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7" name="Google Shape;3347;p24"/>
              <p:cNvSpPr/>
              <p:nvPr/>
            </p:nvSpPr>
            <p:spPr>
              <a:xfrm>
                <a:off x="3181993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8" name="Google Shape;3348;p24"/>
              <p:cNvSpPr/>
              <p:nvPr/>
            </p:nvSpPr>
            <p:spPr>
              <a:xfrm>
                <a:off x="3181993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9" name="Google Shape;3349;p24"/>
              <p:cNvSpPr/>
              <p:nvPr/>
            </p:nvSpPr>
            <p:spPr>
              <a:xfrm>
                <a:off x="3181993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0" name="Google Shape;3350;p24"/>
              <p:cNvSpPr/>
              <p:nvPr/>
            </p:nvSpPr>
            <p:spPr>
              <a:xfrm>
                <a:off x="3181993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1" name="Google Shape;3351;p24"/>
              <p:cNvSpPr/>
              <p:nvPr/>
            </p:nvSpPr>
            <p:spPr>
              <a:xfrm>
                <a:off x="3181993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2" name="Google Shape;3352;p24"/>
              <p:cNvSpPr/>
              <p:nvPr/>
            </p:nvSpPr>
            <p:spPr>
              <a:xfrm>
                <a:off x="3181993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3" name="Google Shape;3353;p24"/>
              <p:cNvSpPr/>
              <p:nvPr/>
            </p:nvSpPr>
            <p:spPr>
              <a:xfrm>
                <a:off x="3270781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4" name="Google Shape;3354;p24"/>
              <p:cNvSpPr/>
              <p:nvPr/>
            </p:nvSpPr>
            <p:spPr>
              <a:xfrm>
                <a:off x="3270781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5" name="Google Shape;3355;p24"/>
              <p:cNvSpPr/>
              <p:nvPr/>
            </p:nvSpPr>
            <p:spPr>
              <a:xfrm>
                <a:off x="3270781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6" name="Google Shape;3356;p24"/>
              <p:cNvSpPr/>
              <p:nvPr/>
            </p:nvSpPr>
            <p:spPr>
              <a:xfrm>
                <a:off x="3270781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7" name="Google Shape;3357;p24"/>
              <p:cNvSpPr/>
              <p:nvPr/>
            </p:nvSpPr>
            <p:spPr>
              <a:xfrm>
                <a:off x="3270781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8" name="Google Shape;3358;p24"/>
              <p:cNvSpPr/>
              <p:nvPr/>
            </p:nvSpPr>
            <p:spPr>
              <a:xfrm>
                <a:off x="3270781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59" name="Google Shape;3359;p24"/>
              <p:cNvSpPr/>
              <p:nvPr/>
            </p:nvSpPr>
            <p:spPr>
              <a:xfrm>
                <a:off x="3270781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0" name="Google Shape;3360;p24"/>
              <p:cNvSpPr/>
              <p:nvPr/>
            </p:nvSpPr>
            <p:spPr>
              <a:xfrm>
                <a:off x="3270781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1" name="Google Shape;3361;p24"/>
              <p:cNvSpPr/>
              <p:nvPr/>
            </p:nvSpPr>
            <p:spPr>
              <a:xfrm>
                <a:off x="3270781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2" name="Google Shape;3362;p24"/>
              <p:cNvSpPr/>
              <p:nvPr/>
            </p:nvSpPr>
            <p:spPr>
              <a:xfrm>
                <a:off x="3270781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3" name="Google Shape;3363;p24"/>
              <p:cNvSpPr/>
              <p:nvPr/>
            </p:nvSpPr>
            <p:spPr>
              <a:xfrm>
                <a:off x="3270781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4" name="Google Shape;3364;p24"/>
              <p:cNvSpPr/>
              <p:nvPr/>
            </p:nvSpPr>
            <p:spPr>
              <a:xfrm>
                <a:off x="3270781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5" name="Google Shape;3365;p24"/>
              <p:cNvSpPr/>
              <p:nvPr/>
            </p:nvSpPr>
            <p:spPr>
              <a:xfrm>
                <a:off x="3270781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6" name="Google Shape;3366;p24"/>
              <p:cNvSpPr/>
              <p:nvPr/>
            </p:nvSpPr>
            <p:spPr>
              <a:xfrm>
                <a:off x="3359569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7" name="Google Shape;3367;p24"/>
              <p:cNvSpPr/>
              <p:nvPr/>
            </p:nvSpPr>
            <p:spPr>
              <a:xfrm>
                <a:off x="3359569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8" name="Google Shape;3368;p24"/>
              <p:cNvSpPr/>
              <p:nvPr/>
            </p:nvSpPr>
            <p:spPr>
              <a:xfrm>
                <a:off x="3359569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69" name="Google Shape;3369;p24"/>
              <p:cNvSpPr/>
              <p:nvPr/>
            </p:nvSpPr>
            <p:spPr>
              <a:xfrm>
                <a:off x="3359569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0" name="Google Shape;3370;p24"/>
              <p:cNvSpPr/>
              <p:nvPr/>
            </p:nvSpPr>
            <p:spPr>
              <a:xfrm>
                <a:off x="3359569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1" name="Google Shape;3371;p24"/>
              <p:cNvSpPr/>
              <p:nvPr/>
            </p:nvSpPr>
            <p:spPr>
              <a:xfrm>
                <a:off x="3359569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2" name="Google Shape;3372;p24"/>
              <p:cNvSpPr/>
              <p:nvPr/>
            </p:nvSpPr>
            <p:spPr>
              <a:xfrm>
                <a:off x="3359569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3" name="Google Shape;3373;p24"/>
              <p:cNvSpPr/>
              <p:nvPr/>
            </p:nvSpPr>
            <p:spPr>
              <a:xfrm>
                <a:off x="3359569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4" name="Google Shape;3374;p24"/>
              <p:cNvSpPr/>
              <p:nvPr/>
            </p:nvSpPr>
            <p:spPr>
              <a:xfrm>
                <a:off x="3359569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5" name="Google Shape;3375;p24"/>
              <p:cNvSpPr/>
              <p:nvPr/>
            </p:nvSpPr>
            <p:spPr>
              <a:xfrm>
                <a:off x="3359569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6" name="Google Shape;3376;p24"/>
              <p:cNvSpPr/>
              <p:nvPr/>
            </p:nvSpPr>
            <p:spPr>
              <a:xfrm>
                <a:off x="3359569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7" name="Google Shape;3377;p24"/>
              <p:cNvSpPr/>
              <p:nvPr/>
            </p:nvSpPr>
            <p:spPr>
              <a:xfrm>
                <a:off x="3359569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8" name="Google Shape;3378;p24"/>
              <p:cNvSpPr/>
              <p:nvPr/>
            </p:nvSpPr>
            <p:spPr>
              <a:xfrm>
                <a:off x="3359569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9" name="Google Shape;3379;p24"/>
              <p:cNvSpPr/>
              <p:nvPr/>
            </p:nvSpPr>
            <p:spPr>
              <a:xfrm>
                <a:off x="3448357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0" name="Google Shape;3380;p24"/>
              <p:cNvSpPr/>
              <p:nvPr/>
            </p:nvSpPr>
            <p:spPr>
              <a:xfrm>
                <a:off x="3448357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1" name="Google Shape;3381;p24"/>
              <p:cNvSpPr/>
              <p:nvPr/>
            </p:nvSpPr>
            <p:spPr>
              <a:xfrm>
                <a:off x="3448357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2" name="Google Shape;3382;p24"/>
              <p:cNvSpPr/>
              <p:nvPr/>
            </p:nvSpPr>
            <p:spPr>
              <a:xfrm>
                <a:off x="3448357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3" name="Google Shape;3383;p24"/>
              <p:cNvSpPr/>
              <p:nvPr/>
            </p:nvSpPr>
            <p:spPr>
              <a:xfrm>
                <a:off x="3448357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4" name="Google Shape;3384;p24"/>
              <p:cNvSpPr/>
              <p:nvPr/>
            </p:nvSpPr>
            <p:spPr>
              <a:xfrm>
                <a:off x="3448357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5" name="Google Shape;3385;p24"/>
              <p:cNvSpPr/>
              <p:nvPr/>
            </p:nvSpPr>
            <p:spPr>
              <a:xfrm>
                <a:off x="3448357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6" name="Google Shape;3386;p24"/>
              <p:cNvSpPr/>
              <p:nvPr/>
            </p:nvSpPr>
            <p:spPr>
              <a:xfrm>
                <a:off x="3448357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7" name="Google Shape;3387;p24"/>
              <p:cNvSpPr/>
              <p:nvPr/>
            </p:nvSpPr>
            <p:spPr>
              <a:xfrm>
                <a:off x="3448357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8" name="Google Shape;3388;p24"/>
              <p:cNvSpPr/>
              <p:nvPr/>
            </p:nvSpPr>
            <p:spPr>
              <a:xfrm>
                <a:off x="3448357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9" name="Google Shape;3389;p24"/>
              <p:cNvSpPr/>
              <p:nvPr/>
            </p:nvSpPr>
            <p:spPr>
              <a:xfrm>
                <a:off x="3448357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0" name="Google Shape;3390;p24"/>
              <p:cNvSpPr/>
              <p:nvPr/>
            </p:nvSpPr>
            <p:spPr>
              <a:xfrm>
                <a:off x="3448357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1" name="Google Shape;3391;p24"/>
              <p:cNvSpPr/>
              <p:nvPr/>
            </p:nvSpPr>
            <p:spPr>
              <a:xfrm>
                <a:off x="3448357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2" name="Google Shape;3392;p24"/>
              <p:cNvSpPr/>
              <p:nvPr/>
            </p:nvSpPr>
            <p:spPr>
              <a:xfrm>
                <a:off x="3537144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3" name="Google Shape;3393;p24"/>
              <p:cNvSpPr/>
              <p:nvPr/>
            </p:nvSpPr>
            <p:spPr>
              <a:xfrm>
                <a:off x="3537144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4" name="Google Shape;3394;p24"/>
              <p:cNvSpPr/>
              <p:nvPr/>
            </p:nvSpPr>
            <p:spPr>
              <a:xfrm>
                <a:off x="3537144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5" name="Google Shape;3395;p24"/>
              <p:cNvSpPr/>
              <p:nvPr/>
            </p:nvSpPr>
            <p:spPr>
              <a:xfrm>
                <a:off x="3537144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6" name="Google Shape;3396;p24"/>
              <p:cNvSpPr/>
              <p:nvPr/>
            </p:nvSpPr>
            <p:spPr>
              <a:xfrm>
                <a:off x="3537144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7" name="Google Shape;3397;p24"/>
              <p:cNvSpPr/>
              <p:nvPr/>
            </p:nvSpPr>
            <p:spPr>
              <a:xfrm>
                <a:off x="3537144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8" name="Google Shape;3398;p24"/>
              <p:cNvSpPr/>
              <p:nvPr/>
            </p:nvSpPr>
            <p:spPr>
              <a:xfrm>
                <a:off x="3537144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9" name="Google Shape;3399;p24"/>
              <p:cNvSpPr/>
              <p:nvPr/>
            </p:nvSpPr>
            <p:spPr>
              <a:xfrm>
                <a:off x="3537144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0" name="Google Shape;3400;p24"/>
              <p:cNvSpPr/>
              <p:nvPr/>
            </p:nvSpPr>
            <p:spPr>
              <a:xfrm>
                <a:off x="3537144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1" name="Google Shape;3401;p24"/>
              <p:cNvSpPr/>
              <p:nvPr/>
            </p:nvSpPr>
            <p:spPr>
              <a:xfrm>
                <a:off x="3537144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2" name="Google Shape;3402;p24"/>
              <p:cNvSpPr/>
              <p:nvPr/>
            </p:nvSpPr>
            <p:spPr>
              <a:xfrm>
                <a:off x="3537144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3" name="Google Shape;3403;p24"/>
              <p:cNvSpPr/>
              <p:nvPr/>
            </p:nvSpPr>
            <p:spPr>
              <a:xfrm>
                <a:off x="3537144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4" name="Google Shape;3404;p24"/>
              <p:cNvSpPr/>
              <p:nvPr/>
            </p:nvSpPr>
            <p:spPr>
              <a:xfrm>
                <a:off x="3537144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5" name="Google Shape;3405;p24"/>
              <p:cNvSpPr/>
              <p:nvPr/>
            </p:nvSpPr>
            <p:spPr>
              <a:xfrm>
                <a:off x="3625932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6" name="Google Shape;3406;p24"/>
              <p:cNvSpPr/>
              <p:nvPr/>
            </p:nvSpPr>
            <p:spPr>
              <a:xfrm>
                <a:off x="3625932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7" name="Google Shape;3407;p24"/>
              <p:cNvSpPr/>
              <p:nvPr/>
            </p:nvSpPr>
            <p:spPr>
              <a:xfrm>
                <a:off x="3625932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8" name="Google Shape;3408;p24"/>
              <p:cNvSpPr/>
              <p:nvPr/>
            </p:nvSpPr>
            <p:spPr>
              <a:xfrm>
                <a:off x="3625932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9" name="Google Shape;3409;p24"/>
              <p:cNvSpPr/>
              <p:nvPr/>
            </p:nvSpPr>
            <p:spPr>
              <a:xfrm>
                <a:off x="3625932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0" name="Google Shape;3410;p24"/>
              <p:cNvSpPr/>
              <p:nvPr/>
            </p:nvSpPr>
            <p:spPr>
              <a:xfrm>
                <a:off x="3625932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1" name="Google Shape;3411;p24"/>
              <p:cNvSpPr/>
              <p:nvPr/>
            </p:nvSpPr>
            <p:spPr>
              <a:xfrm>
                <a:off x="3625932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2" name="Google Shape;3412;p24"/>
              <p:cNvSpPr/>
              <p:nvPr/>
            </p:nvSpPr>
            <p:spPr>
              <a:xfrm>
                <a:off x="3625932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3" name="Google Shape;3413;p24"/>
              <p:cNvSpPr/>
              <p:nvPr/>
            </p:nvSpPr>
            <p:spPr>
              <a:xfrm>
                <a:off x="3625932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4" name="Google Shape;3414;p24"/>
              <p:cNvSpPr/>
              <p:nvPr/>
            </p:nvSpPr>
            <p:spPr>
              <a:xfrm>
                <a:off x="3625932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5" name="Google Shape;3415;p24"/>
              <p:cNvSpPr/>
              <p:nvPr/>
            </p:nvSpPr>
            <p:spPr>
              <a:xfrm>
                <a:off x="3625932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6" name="Google Shape;3416;p24"/>
              <p:cNvSpPr/>
              <p:nvPr/>
            </p:nvSpPr>
            <p:spPr>
              <a:xfrm>
                <a:off x="3625932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7" name="Google Shape;3417;p24"/>
              <p:cNvSpPr/>
              <p:nvPr/>
            </p:nvSpPr>
            <p:spPr>
              <a:xfrm>
                <a:off x="3625932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8" name="Google Shape;3418;p24"/>
              <p:cNvSpPr/>
              <p:nvPr/>
            </p:nvSpPr>
            <p:spPr>
              <a:xfrm>
                <a:off x="3714720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9" name="Google Shape;3419;p24"/>
              <p:cNvSpPr/>
              <p:nvPr/>
            </p:nvSpPr>
            <p:spPr>
              <a:xfrm>
                <a:off x="3714720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0" name="Google Shape;3420;p24"/>
              <p:cNvSpPr/>
              <p:nvPr/>
            </p:nvSpPr>
            <p:spPr>
              <a:xfrm>
                <a:off x="3714720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1" name="Google Shape;3421;p24"/>
              <p:cNvSpPr/>
              <p:nvPr/>
            </p:nvSpPr>
            <p:spPr>
              <a:xfrm>
                <a:off x="3714720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2" name="Google Shape;3422;p24"/>
              <p:cNvSpPr/>
              <p:nvPr/>
            </p:nvSpPr>
            <p:spPr>
              <a:xfrm>
                <a:off x="3714720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3" name="Google Shape;3423;p24"/>
              <p:cNvSpPr/>
              <p:nvPr/>
            </p:nvSpPr>
            <p:spPr>
              <a:xfrm>
                <a:off x="3714720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4" name="Google Shape;3424;p24"/>
              <p:cNvSpPr/>
              <p:nvPr/>
            </p:nvSpPr>
            <p:spPr>
              <a:xfrm>
                <a:off x="3714720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5" name="Google Shape;3425;p24"/>
              <p:cNvSpPr/>
              <p:nvPr/>
            </p:nvSpPr>
            <p:spPr>
              <a:xfrm>
                <a:off x="3714720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6" name="Google Shape;3426;p24"/>
              <p:cNvSpPr/>
              <p:nvPr/>
            </p:nvSpPr>
            <p:spPr>
              <a:xfrm>
                <a:off x="3714720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7" name="Google Shape;3427;p24"/>
              <p:cNvSpPr/>
              <p:nvPr/>
            </p:nvSpPr>
            <p:spPr>
              <a:xfrm>
                <a:off x="3714720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8" name="Google Shape;3428;p24"/>
              <p:cNvSpPr/>
              <p:nvPr/>
            </p:nvSpPr>
            <p:spPr>
              <a:xfrm>
                <a:off x="3714720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29" name="Google Shape;3429;p24"/>
              <p:cNvSpPr/>
              <p:nvPr/>
            </p:nvSpPr>
            <p:spPr>
              <a:xfrm>
                <a:off x="3714720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0" name="Google Shape;3430;p24"/>
              <p:cNvSpPr/>
              <p:nvPr/>
            </p:nvSpPr>
            <p:spPr>
              <a:xfrm>
                <a:off x="3714720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1" name="Google Shape;3431;p24"/>
              <p:cNvSpPr/>
              <p:nvPr/>
            </p:nvSpPr>
            <p:spPr>
              <a:xfrm>
                <a:off x="3803508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2" name="Google Shape;3432;p24"/>
              <p:cNvSpPr/>
              <p:nvPr/>
            </p:nvSpPr>
            <p:spPr>
              <a:xfrm>
                <a:off x="3803508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3" name="Google Shape;3433;p24"/>
              <p:cNvSpPr/>
              <p:nvPr/>
            </p:nvSpPr>
            <p:spPr>
              <a:xfrm>
                <a:off x="3803508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4" name="Google Shape;3434;p24"/>
              <p:cNvSpPr/>
              <p:nvPr/>
            </p:nvSpPr>
            <p:spPr>
              <a:xfrm>
                <a:off x="3803508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5" name="Google Shape;3435;p24"/>
              <p:cNvSpPr/>
              <p:nvPr/>
            </p:nvSpPr>
            <p:spPr>
              <a:xfrm>
                <a:off x="3803508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6" name="Google Shape;3436;p24"/>
              <p:cNvSpPr/>
              <p:nvPr/>
            </p:nvSpPr>
            <p:spPr>
              <a:xfrm>
                <a:off x="3803508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7" name="Google Shape;3437;p24"/>
              <p:cNvSpPr/>
              <p:nvPr/>
            </p:nvSpPr>
            <p:spPr>
              <a:xfrm>
                <a:off x="3803508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8" name="Google Shape;3438;p24"/>
              <p:cNvSpPr/>
              <p:nvPr/>
            </p:nvSpPr>
            <p:spPr>
              <a:xfrm>
                <a:off x="3803508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39" name="Google Shape;3439;p24"/>
              <p:cNvSpPr/>
              <p:nvPr/>
            </p:nvSpPr>
            <p:spPr>
              <a:xfrm>
                <a:off x="3803508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0" name="Google Shape;3440;p24"/>
              <p:cNvSpPr/>
              <p:nvPr/>
            </p:nvSpPr>
            <p:spPr>
              <a:xfrm>
                <a:off x="3803508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1" name="Google Shape;3441;p24"/>
              <p:cNvSpPr/>
              <p:nvPr/>
            </p:nvSpPr>
            <p:spPr>
              <a:xfrm>
                <a:off x="3803508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2" name="Google Shape;3442;p24"/>
              <p:cNvSpPr/>
              <p:nvPr/>
            </p:nvSpPr>
            <p:spPr>
              <a:xfrm>
                <a:off x="3803508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3" name="Google Shape;3443;p24"/>
              <p:cNvSpPr/>
              <p:nvPr/>
            </p:nvSpPr>
            <p:spPr>
              <a:xfrm>
                <a:off x="3803508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4" name="Google Shape;3444;p24"/>
              <p:cNvSpPr/>
              <p:nvPr/>
            </p:nvSpPr>
            <p:spPr>
              <a:xfrm>
                <a:off x="2027752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5" name="Google Shape;3445;p24"/>
              <p:cNvSpPr/>
              <p:nvPr/>
            </p:nvSpPr>
            <p:spPr>
              <a:xfrm>
                <a:off x="2116540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6" name="Google Shape;3446;p24"/>
              <p:cNvSpPr/>
              <p:nvPr/>
            </p:nvSpPr>
            <p:spPr>
              <a:xfrm>
                <a:off x="2205328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7" name="Google Shape;3447;p24"/>
              <p:cNvSpPr/>
              <p:nvPr/>
            </p:nvSpPr>
            <p:spPr>
              <a:xfrm>
                <a:off x="2294116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8" name="Google Shape;3448;p24"/>
              <p:cNvSpPr/>
              <p:nvPr/>
            </p:nvSpPr>
            <p:spPr>
              <a:xfrm>
                <a:off x="2382904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9" name="Google Shape;3449;p24"/>
              <p:cNvSpPr/>
              <p:nvPr/>
            </p:nvSpPr>
            <p:spPr>
              <a:xfrm>
                <a:off x="2471691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0" name="Google Shape;3450;p24"/>
              <p:cNvSpPr/>
              <p:nvPr/>
            </p:nvSpPr>
            <p:spPr>
              <a:xfrm>
                <a:off x="2560479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1" name="Google Shape;3451;p24"/>
              <p:cNvSpPr/>
              <p:nvPr/>
            </p:nvSpPr>
            <p:spPr>
              <a:xfrm>
                <a:off x="2649267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2" name="Google Shape;3452;p24"/>
              <p:cNvSpPr/>
              <p:nvPr/>
            </p:nvSpPr>
            <p:spPr>
              <a:xfrm>
                <a:off x="2738055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3" name="Google Shape;3453;p24"/>
              <p:cNvSpPr/>
              <p:nvPr/>
            </p:nvSpPr>
            <p:spPr>
              <a:xfrm>
                <a:off x="2826842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4" name="Google Shape;3454;p24"/>
              <p:cNvSpPr/>
              <p:nvPr/>
            </p:nvSpPr>
            <p:spPr>
              <a:xfrm>
                <a:off x="2915630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5" name="Google Shape;3455;p24"/>
              <p:cNvSpPr/>
              <p:nvPr/>
            </p:nvSpPr>
            <p:spPr>
              <a:xfrm>
                <a:off x="3004418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6" name="Google Shape;3456;p24"/>
              <p:cNvSpPr/>
              <p:nvPr/>
            </p:nvSpPr>
            <p:spPr>
              <a:xfrm>
                <a:off x="3093206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7" name="Google Shape;3457;p24"/>
              <p:cNvSpPr/>
              <p:nvPr/>
            </p:nvSpPr>
            <p:spPr>
              <a:xfrm>
                <a:off x="3181993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8" name="Google Shape;3458;p24"/>
              <p:cNvSpPr/>
              <p:nvPr/>
            </p:nvSpPr>
            <p:spPr>
              <a:xfrm>
                <a:off x="3270781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9" name="Google Shape;3459;p24"/>
              <p:cNvSpPr/>
              <p:nvPr/>
            </p:nvSpPr>
            <p:spPr>
              <a:xfrm>
                <a:off x="3359569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0" name="Google Shape;3460;p24"/>
              <p:cNvSpPr/>
              <p:nvPr/>
            </p:nvSpPr>
            <p:spPr>
              <a:xfrm>
                <a:off x="3448357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1" name="Google Shape;3461;p24"/>
              <p:cNvSpPr/>
              <p:nvPr/>
            </p:nvSpPr>
            <p:spPr>
              <a:xfrm>
                <a:off x="3537144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2" name="Google Shape;3462;p24"/>
              <p:cNvSpPr/>
              <p:nvPr/>
            </p:nvSpPr>
            <p:spPr>
              <a:xfrm>
                <a:off x="3625932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3" name="Google Shape;3463;p24"/>
              <p:cNvSpPr/>
              <p:nvPr/>
            </p:nvSpPr>
            <p:spPr>
              <a:xfrm>
                <a:off x="3714720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4" name="Google Shape;3464;p24"/>
              <p:cNvSpPr/>
              <p:nvPr/>
            </p:nvSpPr>
            <p:spPr>
              <a:xfrm>
                <a:off x="3803508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5" name="Google Shape;3465;p24"/>
              <p:cNvSpPr/>
              <p:nvPr/>
            </p:nvSpPr>
            <p:spPr>
              <a:xfrm>
                <a:off x="2027752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6" name="Google Shape;3466;p24"/>
              <p:cNvSpPr/>
              <p:nvPr/>
            </p:nvSpPr>
            <p:spPr>
              <a:xfrm>
                <a:off x="2116540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7" name="Google Shape;3467;p24"/>
              <p:cNvSpPr/>
              <p:nvPr/>
            </p:nvSpPr>
            <p:spPr>
              <a:xfrm>
                <a:off x="2205328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8" name="Google Shape;3468;p24"/>
              <p:cNvSpPr/>
              <p:nvPr/>
            </p:nvSpPr>
            <p:spPr>
              <a:xfrm>
                <a:off x="2294116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9" name="Google Shape;3469;p24"/>
              <p:cNvSpPr/>
              <p:nvPr/>
            </p:nvSpPr>
            <p:spPr>
              <a:xfrm>
                <a:off x="2382904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0" name="Google Shape;3470;p24"/>
              <p:cNvSpPr/>
              <p:nvPr/>
            </p:nvSpPr>
            <p:spPr>
              <a:xfrm>
                <a:off x="2471691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1" name="Google Shape;3471;p24"/>
              <p:cNvSpPr/>
              <p:nvPr/>
            </p:nvSpPr>
            <p:spPr>
              <a:xfrm>
                <a:off x="2560479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2" name="Google Shape;3472;p24"/>
              <p:cNvSpPr/>
              <p:nvPr/>
            </p:nvSpPr>
            <p:spPr>
              <a:xfrm>
                <a:off x="2649267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3" name="Google Shape;3473;p24"/>
              <p:cNvSpPr/>
              <p:nvPr/>
            </p:nvSpPr>
            <p:spPr>
              <a:xfrm>
                <a:off x="2738055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4" name="Google Shape;3474;p24"/>
              <p:cNvSpPr/>
              <p:nvPr/>
            </p:nvSpPr>
            <p:spPr>
              <a:xfrm>
                <a:off x="2826842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5" name="Google Shape;3475;p24"/>
              <p:cNvSpPr/>
              <p:nvPr/>
            </p:nvSpPr>
            <p:spPr>
              <a:xfrm>
                <a:off x="2915630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6" name="Google Shape;3476;p24"/>
              <p:cNvSpPr/>
              <p:nvPr/>
            </p:nvSpPr>
            <p:spPr>
              <a:xfrm>
                <a:off x="3004418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7" name="Google Shape;3477;p24"/>
              <p:cNvSpPr/>
              <p:nvPr/>
            </p:nvSpPr>
            <p:spPr>
              <a:xfrm>
                <a:off x="3093206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8" name="Google Shape;3478;p24"/>
              <p:cNvSpPr/>
              <p:nvPr/>
            </p:nvSpPr>
            <p:spPr>
              <a:xfrm>
                <a:off x="3181993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9" name="Google Shape;3479;p24"/>
              <p:cNvSpPr/>
              <p:nvPr/>
            </p:nvSpPr>
            <p:spPr>
              <a:xfrm>
                <a:off x="3270781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0" name="Google Shape;3480;p24"/>
              <p:cNvSpPr/>
              <p:nvPr/>
            </p:nvSpPr>
            <p:spPr>
              <a:xfrm>
                <a:off x="3359569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1" name="Google Shape;3481;p24"/>
              <p:cNvSpPr/>
              <p:nvPr/>
            </p:nvSpPr>
            <p:spPr>
              <a:xfrm>
                <a:off x="3448357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2" name="Google Shape;3482;p24"/>
              <p:cNvSpPr/>
              <p:nvPr/>
            </p:nvSpPr>
            <p:spPr>
              <a:xfrm>
                <a:off x="3537144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3" name="Google Shape;3483;p24"/>
              <p:cNvSpPr/>
              <p:nvPr/>
            </p:nvSpPr>
            <p:spPr>
              <a:xfrm>
                <a:off x="3625932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4" name="Google Shape;3484;p24"/>
              <p:cNvSpPr/>
              <p:nvPr/>
            </p:nvSpPr>
            <p:spPr>
              <a:xfrm>
                <a:off x="3714720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5" name="Google Shape;3485;p24"/>
              <p:cNvSpPr/>
              <p:nvPr/>
            </p:nvSpPr>
            <p:spPr>
              <a:xfrm>
                <a:off x="3803508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6" name="Google Shape;3486;p24"/>
              <p:cNvSpPr/>
              <p:nvPr/>
            </p:nvSpPr>
            <p:spPr>
              <a:xfrm>
                <a:off x="3895796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7" name="Google Shape;3487;p24"/>
              <p:cNvSpPr/>
              <p:nvPr/>
            </p:nvSpPr>
            <p:spPr>
              <a:xfrm>
                <a:off x="3895796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8" name="Google Shape;3488;p24"/>
              <p:cNvSpPr/>
              <p:nvPr/>
            </p:nvSpPr>
            <p:spPr>
              <a:xfrm>
                <a:off x="3895796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9" name="Google Shape;3489;p24"/>
              <p:cNvSpPr/>
              <p:nvPr/>
            </p:nvSpPr>
            <p:spPr>
              <a:xfrm>
                <a:off x="3895796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0" name="Google Shape;3490;p24"/>
              <p:cNvSpPr/>
              <p:nvPr/>
            </p:nvSpPr>
            <p:spPr>
              <a:xfrm>
                <a:off x="3895796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1" name="Google Shape;3491;p24"/>
              <p:cNvSpPr/>
              <p:nvPr/>
            </p:nvSpPr>
            <p:spPr>
              <a:xfrm>
                <a:off x="3895796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2" name="Google Shape;3492;p24"/>
              <p:cNvSpPr/>
              <p:nvPr/>
            </p:nvSpPr>
            <p:spPr>
              <a:xfrm>
                <a:off x="3895796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3" name="Google Shape;3493;p24"/>
              <p:cNvSpPr/>
              <p:nvPr/>
            </p:nvSpPr>
            <p:spPr>
              <a:xfrm>
                <a:off x="3895796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4" name="Google Shape;3494;p24"/>
              <p:cNvSpPr/>
              <p:nvPr/>
            </p:nvSpPr>
            <p:spPr>
              <a:xfrm>
                <a:off x="3895796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5" name="Google Shape;3495;p24"/>
              <p:cNvSpPr/>
              <p:nvPr/>
            </p:nvSpPr>
            <p:spPr>
              <a:xfrm>
                <a:off x="3895796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6" name="Google Shape;3496;p24"/>
              <p:cNvSpPr/>
              <p:nvPr/>
            </p:nvSpPr>
            <p:spPr>
              <a:xfrm>
                <a:off x="3895796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7" name="Google Shape;3497;p24"/>
              <p:cNvSpPr/>
              <p:nvPr/>
            </p:nvSpPr>
            <p:spPr>
              <a:xfrm>
                <a:off x="3895796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8" name="Google Shape;3498;p24"/>
              <p:cNvSpPr/>
              <p:nvPr/>
            </p:nvSpPr>
            <p:spPr>
              <a:xfrm>
                <a:off x="3895796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9" name="Google Shape;3499;p24"/>
              <p:cNvSpPr/>
              <p:nvPr/>
            </p:nvSpPr>
            <p:spPr>
              <a:xfrm>
                <a:off x="3895796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0" name="Google Shape;3500;p24"/>
              <p:cNvSpPr/>
              <p:nvPr/>
            </p:nvSpPr>
            <p:spPr>
              <a:xfrm>
                <a:off x="3895796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1" name="Google Shape;3501;p24"/>
              <p:cNvSpPr/>
              <p:nvPr/>
            </p:nvSpPr>
            <p:spPr>
              <a:xfrm>
                <a:off x="1938965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2" name="Google Shape;3502;p24"/>
              <p:cNvSpPr/>
              <p:nvPr/>
            </p:nvSpPr>
            <p:spPr>
              <a:xfrm>
                <a:off x="1938965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3" name="Google Shape;3503;p24"/>
              <p:cNvSpPr/>
              <p:nvPr/>
            </p:nvSpPr>
            <p:spPr>
              <a:xfrm>
                <a:off x="1938965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4" name="Google Shape;3504;p24"/>
              <p:cNvSpPr/>
              <p:nvPr/>
            </p:nvSpPr>
            <p:spPr>
              <a:xfrm>
                <a:off x="1938965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5" name="Google Shape;3505;p24"/>
              <p:cNvSpPr/>
              <p:nvPr/>
            </p:nvSpPr>
            <p:spPr>
              <a:xfrm>
                <a:off x="1938965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6" name="Google Shape;3506;p24"/>
              <p:cNvSpPr/>
              <p:nvPr/>
            </p:nvSpPr>
            <p:spPr>
              <a:xfrm>
                <a:off x="1938965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7" name="Google Shape;3507;p24"/>
              <p:cNvSpPr/>
              <p:nvPr/>
            </p:nvSpPr>
            <p:spPr>
              <a:xfrm>
                <a:off x="1938965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8" name="Google Shape;3508;p24"/>
              <p:cNvSpPr/>
              <p:nvPr/>
            </p:nvSpPr>
            <p:spPr>
              <a:xfrm>
                <a:off x="1938965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9" name="Google Shape;3509;p24"/>
              <p:cNvSpPr/>
              <p:nvPr/>
            </p:nvSpPr>
            <p:spPr>
              <a:xfrm>
                <a:off x="1938965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0" name="Google Shape;3510;p24"/>
              <p:cNvSpPr/>
              <p:nvPr/>
            </p:nvSpPr>
            <p:spPr>
              <a:xfrm>
                <a:off x="1938965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1" name="Google Shape;3511;p24"/>
              <p:cNvSpPr/>
              <p:nvPr/>
            </p:nvSpPr>
            <p:spPr>
              <a:xfrm>
                <a:off x="1938965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2" name="Google Shape;3512;p24"/>
              <p:cNvSpPr/>
              <p:nvPr/>
            </p:nvSpPr>
            <p:spPr>
              <a:xfrm>
                <a:off x="1938965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3" name="Google Shape;3513;p24"/>
              <p:cNvSpPr/>
              <p:nvPr/>
            </p:nvSpPr>
            <p:spPr>
              <a:xfrm>
                <a:off x="1938965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4" name="Google Shape;3514;p24"/>
              <p:cNvSpPr/>
              <p:nvPr/>
            </p:nvSpPr>
            <p:spPr>
              <a:xfrm>
                <a:off x="1938965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5" name="Google Shape;3515;p24"/>
              <p:cNvSpPr/>
              <p:nvPr/>
            </p:nvSpPr>
            <p:spPr>
              <a:xfrm>
                <a:off x="1938965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6" name="Google Shape;3516;p24"/>
              <p:cNvSpPr/>
              <p:nvPr/>
            </p:nvSpPr>
            <p:spPr>
              <a:xfrm>
                <a:off x="1850177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7" name="Google Shape;3517;p24"/>
              <p:cNvSpPr/>
              <p:nvPr/>
            </p:nvSpPr>
            <p:spPr>
              <a:xfrm>
                <a:off x="1850177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8" name="Google Shape;3518;p24"/>
              <p:cNvSpPr/>
              <p:nvPr/>
            </p:nvSpPr>
            <p:spPr>
              <a:xfrm>
                <a:off x="1850177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9" name="Google Shape;3519;p24"/>
              <p:cNvSpPr/>
              <p:nvPr/>
            </p:nvSpPr>
            <p:spPr>
              <a:xfrm>
                <a:off x="1850177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0" name="Google Shape;3520;p24"/>
              <p:cNvSpPr/>
              <p:nvPr/>
            </p:nvSpPr>
            <p:spPr>
              <a:xfrm>
                <a:off x="1850177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1" name="Google Shape;3521;p24"/>
              <p:cNvSpPr/>
              <p:nvPr/>
            </p:nvSpPr>
            <p:spPr>
              <a:xfrm>
                <a:off x="1850177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2" name="Google Shape;3522;p24"/>
              <p:cNvSpPr/>
              <p:nvPr/>
            </p:nvSpPr>
            <p:spPr>
              <a:xfrm>
                <a:off x="1850177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3" name="Google Shape;3523;p24"/>
              <p:cNvSpPr/>
              <p:nvPr/>
            </p:nvSpPr>
            <p:spPr>
              <a:xfrm>
                <a:off x="1850177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4" name="Google Shape;3524;p24"/>
              <p:cNvSpPr/>
              <p:nvPr/>
            </p:nvSpPr>
            <p:spPr>
              <a:xfrm>
                <a:off x="1850177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5" name="Google Shape;3525;p24"/>
              <p:cNvSpPr/>
              <p:nvPr/>
            </p:nvSpPr>
            <p:spPr>
              <a:xfrm>
                <a:off x="1850177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6" name="Google Shape;3526;p24"/>
              <p:cNvSpPr/>
              <p:nvPr/>
            </p:nvSpPr>
            <p:spPr>
              <a:xfrm>
                <a:off x="1850177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7" name="Google Shape;3527;p24"/>
              <p:cNvSpPr/>
              <p:nvPr/>
            </p:nvSpPr>
            <p:spPr>
              <a:xfrm>
                <a:off x="1850177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8" name="Google Shape;3528;p24"/>
              <p:cNvSpPr/>
              <p:nvPr/>
            </p:nvSpPr>
            <p:spPr>
              <a:xfrm>
                <a:off x="1850177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9" name="Google Shape;3529;p24"/>
              <p:cNvSpPr/>
              <p:nvPr/>
            </p:nvSpPr>
            <p:spPr>
              <a:xfrm>
                <a:off x="1850177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0" name="Google Shape;3530;p24"/>
              <p:cNvSpPr/>
              <p:nvPr/>
            </p:nvSpPr>
            <p:spPr>
              <a:xfrm>
                <a:off x="1850177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1" name="Google Shape;3531;p24"/>
              <p:cNvSpPr/>
              <p:nvPr/>
            </p:nvSpPr>
            <p:spPr>
              <a:xfrm>
                <a:off x="1761389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2" name="Google Shape;3532;p24"/>
              <p:cNvSpPr/>
              <p:nvPr/>
            </p:nvSpPr>
            <p:spPr>
              <a:xfrm>
                <a:off x="1761389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3" name="Google Shape;3533;p24"/>
              <p:cNvSpPr/>
              <p:nvPr/>
            </p:nvSpPr>
            <p:spPr>
              <a:xfrm>
                <a:off x="1761389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4" name="Google Shape;3534;p24"/>
              <p:cNvSpPr/>
              <p:nvPr/>
            </p:nvSpPr>
            <p:spPr>
              <a:xfrm>
                <a:off x="1761389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5" name="Google Shape;3535;p24"/>
              <p:cNvSpPr/>
              <p:nvPr/>
            </p:nvSpPr>
            <p:spPr>
              <a:xfrm>
                <a:off x="1761389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6" name="Google Shape;3536;p24"/>
              <p:cNvSpPr/>
              <p:nvPr/>
            </p:nvSpPr>
            <p:spPr>
              <a:xfrm>
                <a:off x="1761389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7" name="Google Shape;3537;p24"/>
              <p:cNvSpPr/>
              <p:nvPr/>
            </p:nvSpPr>
            <p:spPr>
              <a:xfrm>
                <a:off x="1761389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8" name="Google Shape;3538;p24"/>
              <p:cNvSpPr/>
              <p:nvPr/>
            </p:nvSpPr>
            <p:spPr>
              <a:xfrm>
                <a:off x="1761389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9" name="Google Shape;3539;p24"/>
              <p:cNvSpPr/>
              <p:nvPr/>
            </p:nvSpPr>
            <p:spPr>
              <a:xfrm>
                <a:off x="1761389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0" name="Google Shape;3540;p24"/>
              <p:cNvSpPr/>
              <p:nvPr/>
            </p:nvSpPr>
            <p:spPr>
              <a:xfrm>
                <a:off x="1761389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1" name="Google Shape;3541;p24"/>
              <p:cNvSpPr/>
              <p:nvPr/>
            </p:nvSpPr>
            <p:spPr>
              <a:xfrm>
                <a:off x="1761389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2" name="Google Shape;3542;p24"/>
              <p:cNvSpPr/>
              <p:nvPr/>
            </p:nvSpPr>
            <p:spPr>
              <a:xfrm>
                <a:off x="1761389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3" name="Google Shape;3543;p24"/>
              <p:cNvSpPr/>
              <p:nvPr/>
            </p:nvSpPr>
            <p:spPr>
              <a:xfrm>
                <a:off x="1761389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4" name="Google Shape;3544;p24"/>
              <p:cNvSpPr/>
              <p:nvPr/>
            </p:nvSpPr>
            <p:spPr>
              <a:xfrm>
                <a:off x="1761389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5" name="Google Shape;3545;p24"/>
              <p:cNvSpPr/>
              <p:nvPr/>
            </p:nvSpPr>
            <p:spPr>
              <a:xfrm>
                <a:off x="1761389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6" name="Google Shape;3546;p24"/>
              <p:cNvSpPr/>
              <p:nvPr/>
            </p:nvSpPr>
            <p:spPr>
              <a:xfrm>
                <a:off x="2027752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7" name="Google Shape;3547;p24"/>
              <p:cNvSpPr/>
              <p:nvPr/>
            </p:nvSpPr>
            <p:spPr>
              <a:xfrm>
                <a:off x="2116540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8" name="Google Shape;3548;p24"/>
              <p:cNvSpPr/>
              <p:nvPr/>
            </p:nvSpPr>
            <p:spPr>
              <a:xfrm>
                <a:off x="2205328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9" name="Google Shape;3549;p24"/>
              <p:cNvSpPr/>
              <p:nvPr/>
            </p:nvSpPr>
            <p:spPr>
              <a:xfrm>
                <a:off x="2294116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0" name="Google Shape;3550;p24"/>
              <p:cNvSpPr/>
              <p:nvPr/>
            </p:nvSpPr>
            <p:spPr>
              <a:xfrm>
                <a:off x="2382904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1" name="Google Shape;3551;p24"/>
              <p:cNvSpPr/>
              <p:nvPr/>
            </p:nvSpPr>
            <p:spPr>
              <a:xfrm>
                <a:off x="2471691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2" name="Google Shape;3552;p24"/>
              <p:cNvSpPr/>
              <p:nvPr/>
            </p:nvSpPr>
            <p:spPr>
              <a:xfrm>
                <a:off x="2027752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3" name="Google Shape;3553;p24"/>
              <p:cNvSpPr/>
              <p:nvPr/>
            </p:nvSpPr>
            <p:spPr>
              <a:xfrm>
                <a:off x="2116540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4" name="Google Shape;3554;p24"/>
              <p:cNvSpPr/>
              <p:nvPr/>
            </p:nvSpPr>
            <p:spPr>
              <a:xfrm>
                <a:off x="2205328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5" name="Google Shape;3555;p24"/>
              <p:cNvSpPr/>
              <p:nvPr/>
            </p:nvSpPr>
            <p:spPr>
              <a:xfrm>
                <a:off x="2294116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6" name="Google Shape;3556;p24"/>
              <p:cNvSpPr/>
              <p:nvPr/>
            </p:nvSpPr>
            <p:spPr>
              <a:xfrm>
                <a:off x="2382904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7" name="Google Shape;3557;p24"/>
              <p:cNvSpPr/>
              <p:nvPr/>
            </p:nvSpPr>
            <p:spPr>
              <a:xfrm>
                <a:off x="2471691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8" name="Google Shape;3558;p24"/>
              <p:cNvSpPr/>
              <p:nvPr/>
            </p:nvSpPr>
            <p:spPr>
              <a:xfrm>
                <a:off x="2027752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9" name="Google Shape;3559;p24"/>
              <p:cNvSpPr/>
              <p:nvPr/>
            </p:nvSpPr>
            <p:spPr>
              <a:xfrm>
                <a:off x="2116540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0" name="Google Shape;3560;p24"/>
              <p:cNvSpPr/>
              <p:nvPr/>
            </p:nvSpPr>
            <p:spPr>
              <a:xfrm>
                <a:off x="2205328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1" name="Google Shape;3561;p24"/>
              <p:cNvSpPr/>
              <p:nvPr/>
            </p:nvSpPr>
            <p:spPr>
              <a:xfrm>
                <a:off x="2294116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2" name="Google Shape;3562;p24"/>
              <p:cNvSpPr/>
              <p:nvPr/>
            </p:nvSpPr>
            <p:spPr>
              <a:xfrm>
                <a:off x="2382904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3" name="Google Shape;3563;p24"/>
              <p:cNvSpPr/>
              <p:nvPr/>
            </p:nvSpPr>
            <p:spPr>
              <a:xfrm>
                <a:off x="2471691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4" name="Google Shape;3564;p24"/>
              <p:cNvSpPr/>
              <p:nvPr/>
            </p:nvSpPr>
            <p:spPr>
              <a:xfrm>
                <a:off x="2027752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5" name="Google Shape;3565;p24"/>
              <p:cNvSpPr/>
              <p:nvPr/>
            </p:nvSpPr>
            <p:spPr>
              <a:xfrm>
                <a:off x="2116540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6" name="Google Shape;3566;p24"/>
              <p:cNvSpPr/>
              <p:nvPr/>
            </p:nvSpPr>
            <p:spPr>
              <a:xfrm>
                <a:off x="2205328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7" name="Google Shape;3567;p24"/>
              <p:cNvSpPr/>
              <p:nvPr/>
            </p:nvSpPr>
            <p:spPr>
              <a:xfrm>
                <a:off x="2294116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8" name="Google Shape;3568;p24"/>
              <p:cNvSpPr/>
              <p:nvPr/>
            </p:nvSpPr>
            <p:spPr>
              <a:xfrm>
                <a:off x="2382904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9" name="Google Shape;3569;p24"/>
              <p:cNvSpPr/>
              <p:nvPr/>
            </p:nvSpPr>
            <p:spPr>
              <a:xfrm>
                <a:off x="2471691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0" name="Google Shape;3570;p24"/>
              <p:cNvSpPr/>
              <p:nvPr/>
            </p:nvSpPr>
            <p:spPr>
              <a:xfrm>
                <a:off x="2027752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1" name="Google Shape;3571;p24"/>
              <p:cNvSpPr/>
              <p:nvPr/>
            </p:nvSpPr>
            <p:spPr>
              <a:xfrm>
                <a:off x="2116540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2" name="Google Shape;3572;p24"/>
              <p:cNvSpPr/>
              <p:nvPr/>
            </p:nvSpPr>
            <p:spPr>
              <a:xfrm>
                <a:off x="2205328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3" name="Google Shape;3573;p24"/>
              <p:cNvSpPr/>
              <p:nvPr/>
            </p:nvSpPr>
            <p:spPr>
              <a:xfrm>
                <a:off x="2294116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4" name="Google Shape;3574;p24"/>
              <p:cNvSpPr/>
              <p:nvPr/>
            </p:nvSpPr>
            <p:spPr>
              <a:xfrm>
                <a:off x="2382904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5" name="Google Shape;3575;p24"/>
              <p:cNvSpPr/>
              <p:nvPr/>
            </p:nvSpPr>
            <p:spPr>
              <a:xfrm>
                <a:off x="2471691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6" name="Google Shape;3576;p24"/>
              <p:cNvSpPr/>
              <p:nvPr/>
            </p:nvSpPr>
            <p:spPr>
              <a:xfrm>
                <a:off x="2027752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7" name="Google Shape;3577;p24"/>
              <p:cNvSpPr/>
              <p:nvPr/>
            </p:nvSpPr>
            <p:spPr>
              <a:xfrm>
                <a:off x="2116540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8" name="Google Shape;3578;p24"/>
              <p:cNvSpPr/>
              <p:nvPr/>
            </p:nvSpPr>
            <p:spPr>
              <a:xfrm>
                <a:off x="2205328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9" name="Google Shape;3579;p24"/>
              <p:cNvSpPr/>
              <p:nvPr/>
            </p:nvSpPr>
            <p:spPr>
              <a:xfrm>
                <a:off x="2294116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0" name="Google Shape;3580;p24"/>
              <p:cNvSpPr/>
              <p:nvPr/>
            </p:nvSpPr>
            <p:spPr>
              <a:xfrm>
                <a:off x="2382904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1" name="Google Shape;3581;p24"/>
              <p:cNvSpPr/>
              <p:nvPr/>
            </p:nvSpPr>
            <p:spPr>
              <a:xfrm>
                <a:off x="2471691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2" name="Google Shape;3582;p24"/>
              <p:cNvSpPr/>
              <p:nvPr/>
            </p:nvSpPr>
            <p:spPr>
              <a:xfrm>
                <a:off x="2027752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3" name="Google Shape;3583;p24"/>
              <p:cNvSpPr/>
              <p:nvPr/>
            </p:nvSpPr>
            <p:spPr>
              <a:xfrm>
                <a:off x="2116540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4" name="Google Shape;3584;p24"/>
              <p:cNvSpPr/>
              <p:nvPr/>
            </p:nvSpPr>
            <p:spPr>
              <a:xfrm>
                <a:off x="2205328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5" name="Google Shape;3585;p24"/>
              <p:cNvSpPr/>
              <p:nvPr/>
            </p:nvSpPr>
            <p:spPr>
              <a:xfrm>
                <a:off x="2294116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6" name="Google Shape;3586;p24"/>
              <p:cNvSpPr/>
              <p:nvPr/>
            </p:nvSpPr>
            <p:spPr>
              <a:xfrm>
                <a:off x="2382904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7" name="Google Shape;3587;p24"/>
              <p:cNvSpPr/>
              <p:nvPr/>
            </p:nvSpPr>
            <p:spPr>
              <a:xfrm>
                <a:off x="2471691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8" name="Google Shape;3588;p24"/>
              <p:cNvSpPr/>
              <p:nvPr/>
            </p:nvSpPr>
            <p:spPr>
              <a:xfrm>
                <a:off x="2027752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9" name="Google Shape;3589;p24"/>
              <p:cNvSpPr/>
              <p:nvPr/>
            </p:nvSpPr>
            <p:spPr>
              <a:xfrm>
                <a:off x="2116540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0" name="Google Shape;3590;p24"/>
              <p:cNvSpPr/>
              <p:nvPr/>
            </p:nvSpPr>
            <p:spPr>
              <a:xfrm>
                <a:off x="2205328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1" name="Google Shape;3591;p24"/>
              <p:cNvSpPr/>
              <p:nvPr/>
            </p:nvSpPr>
            <p:spPr>
              <a:xfrm>
                <a:off x="2294116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2" name="Google Shape;3592;p24"/>
              <p:cNvSpPr/>
              <p:nvPr/>
            </p:nvSpPr>
            <p:spPr>
              <a:xfrm>
                <a:off x="2382904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3" name="Google Shape;3593;p24"/>
              <p:cNvSpPr/>
              <p:nvPr/>
            </p:nvSpPr>
            <p:spPr>
              <a:xfrm>
                <a:off x="2471691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4" name="Google Shape;3594;p24"/>
              <p:cNvSpPr/>
              <p:nvPr/>
            </p:nvSpPr>
            <p:spPr>
              <a:xfrm>
                <a:off x="2027752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5" name="Google Shape;3595;p24"/>
              <p:cNvSpPr/>
              <p:nvPr/>
            </p:nvSpPr>
            <p:spPr>
              <a:xfrm>
                <a:off x="2116540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6" name="Google Shape;3596;p24"/>
              <p:cNvSpPr/>
              <p:nvPr/>
            </p:nvSpPr>
            <p:spPr>
              <a:xfrm>
                <a:off x="2205328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7" name="Google Shape;3597;p24"/>
              <p:cNvSpPr/>
              <p:nvPr/>
            </p:nvSpPr>
            <p:spPr>
              <a:xfrm>
                <a:off x="2294116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8" name="Google Shape;3598;p24"/>
              <p:cNvSpPr/>
              <p:nvPr/>
            </p:nvSpPr>
            <p:spPr>
              <a:xfrm>
                <a:off x="2382904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9" name="Google Shape;3599;p24"/>
              <p:cNvSpPr/>
              <p:nvPr/>
            </p:nvSpPr>
            <p:spPr>
              <a:xfrm>
                <a:off x="2471691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0" name="Google Shape;3600;p24"/>
              <p:cNvSpPr/>
              <p:nvPr/>
            </p:nvSpPr>
            <p:spPr>
              <a:xfrm>
                <a:off x="2027752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1" name="Google Shape;3601;p24"/>
              <p:cNvSpPr/>
              <p:nvPr/>
            </p:nvSpPr>
            <p:spPr>
              <a:xfrm>
                <a:off x="2116540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2" name="Google Shape;3602;p24"/>
              <p:cNvSpPr/>
              <p:nvPr/>
            </p:nvSpPr>
            <p:spPr>
              <a:xfrm>
                <a:off x="2205328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3" name="Google Shape;3603;p24"/>
              <p:cNvSpPr/>
              <p:nvPr/>
            </p:nvSpPr>
            <p:spPr>
              <a:xfrm>
                <a:off x="2294116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4" name="Google Shape;3604;p24"/>
              <p:cNvSpPr/>
              <p:nvPr/>
            </p:nvSpPr>
            <p:spPr>
              <a:xfrm>
                <a:off x="2382904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5" name="Google Shape;3605;p24"/>
              <p:cNvSpPr/>
              <p:nvPr/>
            </p:nvSpPr>
            <p:spPr>
              <a:xfrm>
                <a:off x="2471691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6" name="Google Shape;3606;p24"/>
              <p:cNvSpPr/>
              <p:nvPr/>
            </p:nvSpPr>
            <p:spPr>
              <a:xfrm>
                <a:off x="2027752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7" name="Google Shape;3607;p24"/>
              <p:cNvSpPr/>
              <p:nvPr/>
            </p:nvSpPr>
            <p:spPr>
              <a:xfrm>
                <a:off x="2116540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8" name="Google Shape;3608;p24"/>
              <p:cNvSpPr/>
              <p:nvPr/>
            </p:nvSpPr>
            <p:spPr>
              <a:xfrm>
                <a:off x="2205328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9" name="Google Shape;3609;p24"/>
              <p:cNvSpPr/>
              <p:nvPr/>
            </p:nvSpPr>
            <p:spPr>
              <a:xfrm>
                <a:off x="2294116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0" name="Google Shape;3610;p24"/>
              <p:cNvSpPr/>
              <p:nvPr/>
            </p:nvSpPr>
            <p:spPr>
              <a:xfrm>
                <a:off x="2382904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1" name="Google Shape;3611;p24"/>
              <p:cNvSpPr/>
              <p:nvPr/>
            </p:nvSpPr>
            <p:spPr>
              <a:xfrm>
                <a:off x="2471691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2" name="Google Shape;3612;p24"/>
              <p:cNvSpPr/>
              <p:nvPr/>
            </p:nvSpPr>
            <p:spPr>
              <a:xfrm>
                <a:off x="2027752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3" name="Google Shape;3613;p24"/>
              <p:cNvSpPr/>
              <p:nvPr/>
            </p:nvSpPr>
            <p:spPr>
              <a:xfrm>
                <a:off x="2116540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4" name="Google Shape;3614;p24"/>
              <p:cNvSpPr/>
              <p:nvPr/>
            </p:nvSpPr>
            <p:spPr>
              <a:xfrm>
                <a:off x="2205328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5" name="Google Shape;3615;p24"/>
              <p:cNvSpPr/>
              <p:nvPr/>
            </p:nvSpPr>
            <p:spPr>
              <a:xfrm>
                <a:off x="2294116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6" name="Google Shape;3616;p24"/>
              <p:cNvSpPr/>
              <p:nvPr/>
            </p:nvSpPr>
            <p:spPr>
              <a:xfrm>
                <a:off x="2382904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7" name="Google Shape;3617;p24"/>
              <p:cNvSpPr/>
              <p:nvPr/>
            </p:nvSpPr>
            <p:spPr>
              <a:xfrm>
                <a:off x="2471691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8" name="Google Shape;3618;p24"/>
              <p:cNvSpPr/>
              <p:nvPr/>
            </p:nvSpPr>
            <p:spPr>
              <a:xfrm>
                <a:off x="2027752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9" name="Google Shape;3619;p24"/>
              <p:cNvSpPr/>
              <p:nvPr/>
            </p:nvSpPr>
            <p:spPr>
              <a:xfrm>
                <a:off x="2116540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0" name="Google Shape;3620;p24"/>
              <p:cNvSpPr/>
              <p:nvPr/>
            </p:nvSpPr>
            <p:spPr>
              <a:xfrm>
                <a:off x="2205328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1" name="Google Shape;3621;p24"/>
              <p:cNvSpPr/>
              <p:nvPr/>
            </p:nvSpPr>
            <p:spPr>
              <a:xfrm>
                <a:off x="2294116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2" name="Google Shape;3622;p24"/>
              <p:cNvSpPr/>
              <p:nvPr/>
            </p:nvSpPr>
            <p:spPr>
              <a:xfrm>
                <a:off x="2382904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3" name="Google Shape;3623;p24"/>
              <p:cNvSpPr/>
              <p:nvPr/>
            </p:nvSpPr>
            <p:spPr>
              <a:xfrm>
                <a:off x="2471691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4" name="Google Shape;3624;p24"/>
              <p:cNvSpPr/>
              <p:nvPr/>
            </p:nvSpPr>
            <p:spPr>
              <a:xfrm>
                <a:off x="2560479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5" name="Google Shape;3625;p24"/>
              <p:cNvSpPr/>
              <p:nvPr/>
            </p:nvSpPr>
            <p:spPr>
              <a:xfrm>
                <a:off x="2560479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6" name="Google Shape;3626;p24"/>
              <p:cNvSpPr/>
              <p:nvPr/>
            </p:nvSpPr>
            <p:spPr>
              <a:xfrm>
                <a:off x="2560479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7" name="Google Shape;3627;p24"/>
              <p:cNvSpPr/>
              <p:nvPr/>
            </p:nvSpPr>
            <p:spPr>
              <a:xfrm>
                <a:off x="2560479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8" name="Google Shape;3628;p24"/>
              <p:cNvSpPr/>
              <p:nvPr/>
            </p:nvSpPr>
            <p:spPr>
              <a:xfrm>
                <a:off x="2560479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9" name="Google Shape;3629;p24"/>
              <p:cNvSpPr/>
              <p:nvPr/>
            </p:nvSpPr>
            <p:spPr>
              <a:xfrm>
                <a:off x="2560479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0" name="Google Shape;3630;p24"/>
              <p:cNvSpPr/>
              <p:nvPr/>
            </p:nvSpPr>
            <p:spPr>
              <a:xfrm>
                <a:off x="2560479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1" name="Google Shape;3631;p24"/>
              <p:cNvSpPr/>
              <p:nvPr/>
            </p:nvSpPr>
            <p:spPr>
              <a:xfrm>
                <a:off x="2560479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2" name="Google Shape;3632;p24"/>
              <p:cNvSpPr/>
              <p:nvPr/>
            </p:nvSpPr>
            <p:spPr>
              <a:xfrm>
                <a:off x="2560479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3" name="Google Shape;3633;p24"/>
              <p:cNvSpPr/>
              <p:nvPr/>
            </p:nvSpPr>
            <p:spPr>
              <a:xfrm>
                <a:off x="2560479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4" name="Google Shape;3634;p24"/>
              <p:cNvSpPr/>
              <p:nvPr/>
            </p:nvSpPr>
            <p:spPr>
              <a:xfrm>
                <a:off x="2560479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5" name="Google Shape;3635;p24"/>
              <p:cNvSpPr/>
              <p:nvPr/>
            </p:nvSpPr>
            <p:spPr>
              <a:xfrm>
                <a:off x="2560479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6" name="Google Shape;3636;p24"/>
              <p:cNvSpPr/>
              <p:nvPr/>
            </p:nvSpPr>
            <p:spPr>
              <a:xfrm>
                <a:off x="2560479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7" name="Google Shape;3637;p24"/>
              <p:cNvSpPr/>
              <p:nvPr/>
            </p:nvSpPr>
            <p:spPr>
              <a:xfrm>
                <a:off x="2649267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8" name="Google Shape;3638;p24"/>
              <p:cNvSpPr/>
              <p:nvPr/>
            </p:nvSpPr>
            <p:spPr>
              <a:xfrm>
                <a:off x="2649267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9" name="Google Shape;3639;p24"/>
              <p:cNvSpPr/>
              <p:nvPr/>
            </p:nvSpPr>
            <p:spPr>
              <a:xfrm>
                <a:off x="2649267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0" name="Google Shape;3640;p24"/>
              <p:cNvSpPr/>
              <p:nvPr/>
            </p:nvSpPr>
            <p:spPr>
              <a:xfrm>
                <a:off x="2649267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1" name="Google Shape;3641;p24"/>
              <p:cNvSpPr/>
              <p:nvPr/>
            </p:nvSpPr>
            <p:spPr>
              <a:xfrm>
                <a:off x="2649267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2" name="Google Shape;3642;p24"/>
              <p:cNvSpPr/>
              <p:nvPr/>
            </p:nvSpPr>
            <p:spPr>
              <a:xfrm>
                <a:off x="2649267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3" name="Google Shape;3643;p24"/>
              <p:cNvSpPr/>
              <p:nvPr/>
            </p:nvSpPr>
            <p:spPr>
              <a:xfrm>
                <a:off x="2649267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4" name="Google Shape;3644;p24"/>
              <p:cNvSpPr/>
              <p:nvPr/>
            </p:nvSpPr>
            <p:spPr>
              <a:xfrm>
                <a:off x="2649267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5" name="Google Shape;3645;p24"/>
              <p:cNvSpPr/>
              <p:nvPr/>
            </p:nvSpPr>
            <p:spPr>
              <a:xfrm>
                <a:off x="2649267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6" name="Google Shape;3646;p24"/>
              <p:cNvSpPr/>
              <p:nvPr/>
            </p:nvSpPr>
            <p:spPr>
              <a:xfrm>
                <a:off x="2649267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7" name="Google Shape;3647;p24"/>
              <p:cNvSpPr/>
              <p:nvPr/>
            </p:nvSpPr>
            <p:spPr>
              <a:xfrm>
                <a:off x="2649267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8" name="Google Shape;3648;p24"/>
              <p:cNvSpPr/>
              <p:nvPr/>
            </p:nvSpPr>
            <p:spPr>
              <a:xfrm>
                <a:off x="2649267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9" name="Google Shape;3649;p24"/>
              <p:cNvSpPr/>
              <p:nvPr/>
            </p:nvSpPr>
            <p:spPr>
              <a:xfrm>
                <a:off x="2649267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0" name="Google Shape;3650;p24"/>
              <p:cNvSpPr/>
              <p:nvPr/>
            </p:nvSpPr>
            <p:spPr>
              <a:xfrm>
                <a:off x="2738055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1" name="Google Shape;3651;p24"/>
              <p:cNvSpPr/>
              <p:nvPr/>
            </p:nvSpPr>
            <p:spPr>
              <a:xfrm>
                <a:off x="2738055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2" name="Google Shape;3652;p24"/>
              <p:cNvSpPr/>
              <p:nvPr/>
            </p:nvSpPr>
            <p:spPr>
              <a:xfrm>
                <a:off x="2738055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3" name="Google Shape;3653;p24"/>
              <p:cNvSpPr/>
              <p:nvPr/>
            </p:nvSpPr>
            <p:spPr>
              <a:xfrm>
                <a:off x="2738055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4" name="Google Shape;3654;p24"/>
              <p:cNvSpPr/>
              <p:nvPr/>
            </p:nvSpPr>
            <p:spPr>
              <a:xfrm>
                <a:off x="2738055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5" name="Google Shape;3655;p24"/>
              <p:cNvSpPr/>
              <p:nvPr/>
            </p:nvSpPr>
            <p:spPr>
              <a:xfrm>
                <a:off x="2738055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6" name="Google Shape;3656;p24"/>
              <p:cNvSpPr/>
              <p:nvPr/>
            </p:nvSpPr>
            <p:spPr>
              <a:xfrm>
                <a:off x="2738055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7" name="Google Shape;3657;p24"/>
              <p:cNvSpPr/>
              <p:nvPr/>
            </p:nvSpPr>
            <p:spPr>
              <a:xfrm>
                <a:off x="2738055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8" name="Google Shape;3658;p24"/>
              <p:cNvSpPr/>
              <p:nvPr/>
            </p:nvSpPr>
            <p:spPr>
              <a:xfrm>
                <a:off x="2738055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9" name="Google Shape;3659;p24"/>
              <p:cNvSpPr/>
              <p:nvPr/>
            </p:nvSpPr>
            <p:spPr>
              <a:xfrm>
                <a:off x="2738055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0" name="Google Shape;3660;p24"/>
              <p:cNvSpPr/>
              <p:nvPr/>
            </p:nvSpPr>
            <p:spPr>
              <a:xfrm>
                <a:off x="2738055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1" name="Google Shape;3661;p24"/>
              <p:cNvSpPr/>
              <p:nvPr/>
            </p:nvSpPr>
            <p:spPr>
              <a:xfrm>
                <a:off x="2738055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2" name="Google Shape;3662;p24"/>
              <p:cNvSpPr/>
              <p:nvPr/>
            </p:nvSpPr>
            <p:spPr>
              <a:xfrm>
                <a:off x="2738055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3" name="Google Shape;3663;p24"/>
              <p:cNvSpPr/>
              <p:nvPr/>
            </p:nvSpPr>
            <p:spPr>
              <a:xfrm>
                <a:off x="2826842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4" name="Google Shape;3664;p24"/>
              <p:cNvSpPr/>
              <p:nvPr/>
            </p:nvSpPr>
            <p:spPr>
              <a:xfrm>
                <a:off x="2826842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5" name="Google Shape;3665;p24"/>
              <p:cNvSpPr/>
              <p:nvPr/>
            </p:nvSpPr>
            <p:spPr>
              <a:xfrm>
                <a:off x="2826842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6" name="Google Shape;3666;p24"/>
              <p:cNvSpPr/>
              <p:nvPr/>
            </p:nvSpPr>
            <p:spPr>
              <a:xfrm>
                <a:off x="2826842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7" name="Google Shape;3667;p24"/>
              <p:cNvSpPr/>
              <p:nvPr/>
            </p:nvSpPr>
            <p:spPr>
              <a:xfrm>
                <a:off x="2826842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8" name="Google Shape;3668;p24"/>
              <p:cNvSpPr/>
              <p:nvPr/>
            </p:nvSpPr>
            <p:spPr>
              <a:xfrm>
                <a:off x="2826842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9" name="Google Shape;3669;p24"/>
              <p:cNvSpPr/>
              <p:nvPr/>
            </p:nvSpPr>
            <p:spPr>
              <a:xfrm>
                <a:off x="2826842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0" name="Google Shape;3670;p24"/>
              <p:cNvSpPr/>
              <p:nvPr/>
            </p:nvSpPr>
            <p:spPr>
              <a:xfrm>
                <a:off x="2826842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1" name="Google Shape;3671;p24"/>
              <p:cNvSpPr/>
              <p:nvPr/>
            </p:nvSpPr>
            <p:spPr>
              <a:xfrm>
                <a:off x="2826842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2" name="Google Shape;3672;p24"/>
              <p:cNvSpPr/>
              <p:nvPr/>
            </p:nvSpPr>
            <p:spPr>
              <a:xfrm>
                <a:off x="2826842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3" name="Google Shape;3673;p24"/>
              <p:cNvSpPr/>
              <p:nvPr/>
            </p:nvSpPr>
            <p:spPr>
              <a:xfrm>
                <a:off x="2826842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4" name="Google Shape;3674;p24"/>
              <p:cNvSpPr/>
              <p:nvPr/>
            </p:nvSpPr>
            <p:spPr>
              <a:xfrm>
                <a:off x="2826842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5" name="Google Shape;3675;p24"/>
              <p:cNvSpPr/>
              <p:nvPr/>
            </p:nvSpPr>
            <p:spPr>
              <a:xfrm>
                <a:off x="2826842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6" name="Google Shape;3676;p24"/>
              <p:cNvSpPr/>
              <p:nvPr/>
            </p:nvSpPr>
            <p:spPr>
              <a:xfrm>
                <a:off x="2915630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7" name="Google Shape;3677;p24"/>
              <p:cNvSpPr/>
              <p:nvPr/>
            </p:nvSpPr>
            <p:spPr>
              <a:xfrm>
                <a:off x="2915630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8" name="Google Shape;3678;p24"/>
              <p:cNvSpPr/>
              <p:nvPr/>
            </p:nvSpPr>
            <p:spPr>
              <a:xfrm>
                <a:off x="2915630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9" name="Google Shape;3679;p24"/>
              <p:cNvSpPr/>
              <p:nvPr/>
            </p:nvSpPr>
            <p:spPr>
              <a:xfrm>
                <a:off x="2915630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0" name="Google Shape;3680;p24"/>
              <p:cNvSpPr/>
              <p:nvPr/>
            </p:nvSpPr>
            <p:spPr>
              <a:xfrm>
                <a:off x="2915630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1" name="Google Shape;3681;p24"/>
              <p:cNvSpPr/>
              <p:nvPr/>
            </p:nvSpPr>
            <p:spPr>
              <a:xfrm>
                <a:off x="2915630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2" name="Google Shape;3682;p24"/>
              <p:cNvSpPr/>
              <p:nvPr/>
            </p:nvSpPr>
            <p:spPr>
              <a:xfrm>
                <a:off x="2915630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3" name="Google Shape;3683;p24"/>
              <p:cNvSpPr/>
              <p:nvPr/>
            </p:nvSpPr>
            <p:spPr>
              <a:xfrm>
                <a:off x="2915630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4" name="Google Shape;3684;p24"/>
              <p:cNvSpPr/>
              <p:nvPr/>
            </p:nvSpPr>
            <p:spPr>
              <a:xfrm>
                <a:off x="2915630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5" name="Google Shape;3685;p24"/>
              <p:cNvSpPr/>
              <p:nvPr/>
            </p:nvSpPr>
            <p:spPr>
              <a:xfrm>
                <a:off x="2915630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6" name="Google Shape;3686;p24"/>
              <p:cNvSpPr/>
              <p:nvPr/>
            </p:nvSpPr>
            <p:spPr>
              <a:xfrm>
                <a:off x="2915630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7" name="Google Shape;3687;p24"/>
              <p:cNvSpPr/>
              <p:nvPr/>
            </p:nvSpPr>
            <p:spPr>
              <a:xfrm>
                <a:off x="2915630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8" name="Google Shape;3688;p24"/>
              <p:cNvSpPr/>
              <p:nvPr/>
            </p:nvSpPr>
            <p:spPr>
              <a:xfrm>
                <a:off x="2915630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9" name="Google Shape;3689;p24"/>
              <p:cNvSpPr/>
              <p:nvPr/>
            </p:nvSpPr>
            <p:spPr>
              <a:xfrm>
                <a:off x="3004418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0" name="Google Shape;3690;p24"/>
              <p:cNvSpPr/>
              <p:nvPr/>
            </p:nvSpPr>
            <p:spPr>
              <a:xfrm>
                <a:off x="3004418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1" name="Google Shape;3691;p24"/>
              <p:cNvSpPr/>
              <p:nvPr/>
            </p:nvSpPr>
            <p:spPr>
              <a:xfrm>
                <a:off x="3004418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2" name="Google Shape;3692;p24"/>
              <p:cNvSpPr/>
              <p:nvPr/>
            </p:nvSpPr>
            <p:spPr>
              <a:xfrm>
                <a:off x="3004418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3" name="Google Shape;3693;p24"/>
              <p:cNvSpPr/>
              <p:nvPr/>
            </p:nvSpPr>
            <p:spPr>
              <a:xfrm>
                <a:off x="3004418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4" name="Google Shape;3694;p24"/>
              <p:cNvSpPr/>
              <p:nvPr/>
            </p:nvSpPr>
            <p:spPr>
              <a:xfrm>
                <a:off x="3004418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5" name="Google Shape;3695;p24"/>
              <p:cNvSpPr/>
              <p:nvPr/>
            </p:nvSpPr>
            <p:spPr>
              <a:xfrm>
                <a:off x="3004418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6" name="Google Shape;3696;p24"/>
              <p:cNvSpPr/>
              <p:nvPr/>
            </p:nvSpPr>
            <p:spPr>
              <a:xfrm>
                <a:off x="3004418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7" name="Google Shape;3697;p24"/>
              <p:cNvSpPr/>
              <p:nvPr/>
            </p:nvSpPr>
            <p:spPr>
              <a:xfrm>
                <a:off x="3004418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8" name="Google Shape;3698;p24"/>
              <p:cNvSpPr/>
              <p:nvPr/>
            </p:nvSpPr>
            <p:spPr>
              <a:xfrm>
                <a:off x="3004418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9" name="Google Shape;3699;p24"/>
              <p:cNvSpPr/>
              <p:nvPr/>
            </p:nvSpPr>
            <p:spPr>
              <a:xfrm>
                <a:off x="3004418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0" name="Google Shape;3700;p24"/>
              <p:cNvSpPr/>
              <p:nvPr/>
            </p:nvSpPr>
            <p:spPr>
              <a:xfrm>
                <a:off x="3004418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1" name="Google Shape;3701;p24"/>
              <p:cNvSpPr/>
              <p:nvPr/>
            </p:nvSpPr>
            <p:spPr>
              <a:xfrm>
                <a:off x="3004418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2" name="Google Shape;3702;p24"/>
              <p:cNvSpPr/>
              <p:nvPr/>
            </p:nvSpPr>
            <p:spPr>
              <a:xfrm>
                <a:off x="3093206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3" name="Google Shape;3703;p24"/>
              <p:cNvSpPr/>
              <p:nvPr/>
            </p:nvSpPr>
            <p:spPr>
              <a:xfrm>
                <a:off x="3093206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4" name="Google Shape;3704;p24"/>
              <p:cNvSpPr/>
              <p:nvPr/>
            </p:nvSpPr>
            <p:spPr>
              <a:xfrm>
                <a:off x="3093206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5" name="Google Shape;3705;p24"/>
              <p:cNvSpPr/>
              <p:nvPr/>
            </p:nvSpPr>
            <p:spPr>
              <a:xfrm>
                <a:off x="3093206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6" name="Google Shape;3706;p24"/>
              <p:cNvSpPr/>
              <p:nvPr/>
            </p:nvSpPr>
            <p:spPr>
              <a:xfrm>
                <a:off x="3093206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7" name="Google Shape;3707;p24"/>
              <p:cNvSpPr/>
              <p:nvPr/>
            </p:nvSpPr>
            <p:spPr>
              <a:xfrm>
                <a:off x="3093206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8" name="Google Shape;3708;p24"/>
              <p:cNvSpPr/>
              <p:nvPr/>
            </p:nvSpPr>
            <p:spPr>
              <a:xfrm>
                <a:off x="3093206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9" name="Google Shape;3709;p24"/>
              <p:cNvSpPr/>
              <p:nvPr/>
            </p:nvSpPr>
            <p:spPr>
              <a:xfrm>
                <a:off x="3093206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0" name="Google Shape;3710;p24"/>
              <p:cNvSpPr/>
              <p:nvPr/>
            </p:nvSpPr>
            <p:spPr>
              <a:xfrm>
                <a:off x="3093206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1" name="Google Shape;3711;p24"/>
              <p:cNvSpPr/>
              <p:nvPr/>
            </p:nvSpPr>
            <p:spPr>
              <a:xfrm>
                <a:off x="3093206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2" name="Google Shape;3712;p24"/>
              <p:cNvSpPr/>
              <p:nvPr/>
            </p:nvSpPr>
            <p:spPr>
              <a:xfrm>
                <a:off x="3093206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3" name="Google Shape;3713;p24"/>
              <p:cNvSpPr/>
              <p:nvPr/>
            </p:nvSpPr>
            <p:spPr>
              <a:xfrm>
                <a:off x="3093206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4" name="Google Shape;3714;p24"/>
              <p:cNvSpPr/>
              <p:nvPr/>
            </p:nvSpPr>
            <p:spPr>
              <a:xfrm>
                <a:off x="3093206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5" name="Google Shape;3715;p24"/>
              <p:cNvSpPr/>
              <p:nvPr/>
            </p:nvSpPr>
            <p:spPr>
              <a:xfrm>
                <a:off x="3181993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6" name="Google Shape;3716;p24"/>
              <p:cNvSpPr/>
              <p:nvPr/>
            </p:nvSpPr>
            <p:spPr>
              <a:xfrm>
                <a:off x="3181993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7" name="Google Shape;3717;p24"/>
              <p:cNvSpPr/>
              <p:nvPr/>
            </p:nvSpPr>
            <p:spPr>
              <a:xfrm>
                <a:off x="3181993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8" name="Google Shape;3718;p24"/>
              <p:cNvSpPr/>
              <p:nvPr/>
            </p:nvSpPr>
            <p:spPr>
              <a:xfrm>
                <a:off x="3181993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9" name="Google Shape;3719;p24"/>
              <p:cNvSpPr/>
              <p:nvPr/>
            </p:nvSpPr>
            <p:spPr>
              <a:xfrm>
                <a:off x="3181993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0" name="Google Shape;3720;p24"/>
              <p:cNvSpPr/>
              <p:nvPr/>
            </p:nvSpPr>
            <p:spPr>
              <a:xfrm>
                <a:off x="3181993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1" name="Google Shape;3721;p24"/>
              <p:cNvSpPr/>
              <p:nvPr/>
            </p:nvSpPr>
            <p:spPr>
              <a:xfrm>
                <a:off x="3181993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2" name="Google Shape;3722;p24"/>
              <p:cNvSpPr/>
              <p:nvPr/>
            </p:nvSpPr>
            <p:spPr>
              <a:xfrm>
                <a:off x="3181993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3" name="Google Shape;3723;p24"/>
              <p:cNvSpPr/>
              <p:nvPr/>
            </p:nvSpPr>
            <p:spPr>
              <a:xfrm>
                <a:off x="3181993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4" name="Google Shape;3724;p24"/>
              <p:cNvSpPr/>
              <p:nvPr/>
            </p:nvSpPr>
            <p:spPr>
              <a:xfrm>
                <a:off x="3181993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5" name="Google Shape;3725;p24"/>
              <p:cNvSpPr/>
              <p:nvPr/>
            </p:nvSpPr>
            <p:spPr>
              <a:xfrm>
                <a:off x="3181993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6" name="Google Shape;3726;p24"/>
              <p:cNvSpPr/>
              <p:nvPr/>
            </p:nvSpPr>
            <p:spPr>
              <a:xfrm>
                <a:off x="3181993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7" name="Google Shape;3727;p24"/>
              <p:cNvSpPr/>
              <p:nvPr/>
            </p:nvSpPr>
            <p:spPr>
              <a:xfrm>
                <a:off x="3181993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8" name="Google Shape;3728;p24"/>
              <p:cNvSpPr/>
              <p:nvPr/>
            </p:nvSpPr>
            <p:spPr>
              <a:xfrm>
                <a:off x="3270781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9" name="Google Shape;3729;p24"/>
              <p:cNvSpPr/>
              <p:nvPr/>
            </p:nvSpPr>
            <p:spPr>
              <a:xfrm>
                <a:off x="3270781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0" name="Google Shape;3730;p24"/>
              <p:cNvSpPr/>
              <p:nvPr/>
            </p:nvSpPr>
            <p:spPr>
              <a:xfrm>
                <a:off x="3270781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1" name="Google Shape;3731;p24"/>
              <p:cNvSpPr/>
              <p:nvPr/>
            </p:nvSpPr>
            <p:spPr>
              <a:xfrm>
                <a:off x="3270781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2" name="Google Shape;3732;p24"/>
              <p:cNvSpPr/>
              <p:nvPr/>
            </p:nvSpPr>
            <p:spPr>
              <a:xfrm>
                <a:off x="3270781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3" name="Google Shape;3733;p24"/>
              <p:cNvSpPr/>
              <p:nvPr/>
            </p:nvSpPr>
            <p:spPr>
              <a:xfrm>
                <a:off x="3270781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4" name="Google Shape;3734;p24"/>
              <p:cNvSpPr/>
              <p:nvPr/>
            </p:nvSpPr>
            <p:spPr>
              <a:xfrm>
                <a:off x="3270781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5" name="Google Shape;3735;p24"/>
              <p:cNvSpPr/>
              <p:nvPr/>
            </p:nvSpPr>
            <p:spPr>
              <a:xfrm>
                <a:off x="3270781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6" name="Google Shape;3736;p24"/>
              <p:cNvSpPr/>
              <p:nvPr/>
            </p:nvSpPr>
            <p:spPr>
              <a:xfrm>
                <a:off x="3270781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7" name="Google Shape;3737;p24"/>
              <p:cNvSpPr/>
              <p:nvPr/>
            </p:nvSpPr>
            <p:spPr>
              <a:xfrm>
                <a:off x="3270781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8" name="Google Shape;3738;p24"/>
              <p:cNvSpPr/>
              <p:nvPr/>
            </p:nvSpPr>
            <p:spPr>
              <a:xfrm>
                <a:off x="3270781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9" name="Google Shape;3739;p24"/>
              <p:cNvSpPr/>
              <p:nvPr/>
            </p:nvSpPr>
            <p:spPr>
              <a:xfrm>
                <a:off x="3270781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0" name="Google Shape;3740;p24"/>
              <p:cNvSpPr/>
              <p:nvPr/>
            </p:nvSpPr>
            <p:spPr>
              <a:xfrm>
                <a:off x="3270781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1" name="Google Shape;3741;p24"/>
              <p:cNvSpPr/>
              <p:nvPr/>
            </p:nvSpPr>
            <p:spPr>
              <a:xfrm>
                <a:off x="3359569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2" name="Google Shape;3742;p24"/>
              <p:cNvSpPr/>
              <p:nvPr/>
            </p:nvSpPr>
            <p:spPr>
              <a:xfrm>
                <a:off x="3359569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3" name="Google Shape;3743;p24"/>
              <p:cNvSpPr/>
              <p:nvPr/>
            </p:nvSpPr>
            <p:spPr>
              <a:xfrm>
                <a:off x="3359569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4" name="Google Shape;3744;p24"/>
              <p:cNvSpPr/>
              <p:nvPr/>
            </p:nvSpPr>
            <p:spPr>
              <a:xfrm>
                <a:off x="3359569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5" name="Google Shape;3745;p24"/>
              <p:cNvSpPr/>
              <p:nvPr/>
            </p:nvSpPr>
            <p:spPr>
              <a:xfrm>
                <a:off x="3359569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6" name="Google Shape;3746;p24"/>
              <p:cNvSpPr/>
              <p:nvPr/>
            </p:nvSpPr>
            <p:spPr>
              <a:xfrm>
                <a:off x="3359569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7" name="Google Shape;3747;p24"/>
              <p:cNvSpPr/>
              <p:nvPr/>
            </p:nvSpPr>
            <p:spPr>
              <a:xfrm>
                <a:off x="3359569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8" name="Google Shape;3748;p24"/>
              <p:cNvSpPr/>
              <p:nvPr/>
            </p:nvSpPr>
            <p:spPr>
              <a:xfrm>
                <a:off x="3359569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9" name="Google Shape;3749;p24"/>
              <p:cNvSpPr/>
              <p:nvPr/>
            </p:nvSpPr>
            <p:spPr>
              <a:xfrm>
                <a:off x="3359569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0" name="Google Shape;3750;p24"/>
              <p:cNvSpPr/>
              <p:nvPr/>
            </p:nvSpPr>
            <p:spPr>
              <a:xfrm>
                <a:off x="3359569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1" name="Google Shape;3751;p24"/>
              <p:cNvSpPr/>
              <p:nvPr/>
            </p:nvSpPr>
            <p:spPr>
              <a:xfrm>
                <a:off x="3359569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2" name="Google Shape;3752;p24"/>
              <p:cNvSpPr/>
              <p:nvPr/>
            </p:nvSpPr>
            <p:spPr>
              <a:xfrm>
                <a:off x="3359569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3" name="Google Shape;3753;p24"/>
              <p:cNvSpPr/>
              <p:nvPr/>
            </p:nvSpPr>
            <p:spPr>
              <a:xfrm>
                <a:off x="3359569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4" name="Google Shape;3754;p24"/>
              <p:cNvSpPr/>
              <p:nvPr/>
            </p:nvSpPr>
            <p:spPr>
              <a:xfrm>
                <a:off x="3448357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5" name="Google Shape;3755;p24"/>
              <p:cNvSpPr/>
              <p:nvPr/>
            </p:nvSpPr>
            <p:spPr>
              <a:xfrm>
                <a:off x="3448357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6" name="Google Shape;3756;p24"/>
              <p:cNvSpPr/>
              <p:nvPr/>
            </p:nvSpPr>
            <p:spPr>
              <a:xfrm>
                <a:off x="3448357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7" name="Google Shape;3757;p24"/>
              <p:cNvSpPr/>
              <p:nvPr/>
            </p:nvSpPr>
            <p:spPr>
              <a:xfrm>
                <a:off x="3448357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8" name="Google Shape;3758;p24"/>
              <p:cNvSpPr/>
              <p:nvPr/>
            </p:nvSpPr>
            <p:spPr>
              <a:xfrm>
                <a:off x="3448357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9" name="Google Shape;3759;p24"/>
              <p:cNvSpPr/>
              <p:nvPr/>
            </p:nvSpPr>
            <p:spPr>
              <a:xfrm>
                <a:off x="3448357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0" name="Google Shape;3760;p24"/>
              <p:cNvSpPr/>
              <p:nvPr/>
            </p:nvSpPr>
            <p:spPr>
              <a:xfrm>
                <a:off x="3448357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1" name="Google Shape;3761;p24"/>
              <p:cNvSpPr/>
              <p:nvPr/>
            </p:nvSpPr>
            <p:spPr>
              <a:xfrm>
                <a:off x="3448357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2" name="Google Shape;3762;p24"/>
              <p:cNvSpPr/>
              <p:nvPr/>
            </p:nvSpPr>
            <p:spPr>
              <a:xfrm>
                <a:off x="3448357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3" name="Google Shape;3763;p24"/>
              <p:cNvSpPr/>
              <p:nvPr/>
            </p:nvSpPr>
            <p:spPr>
              <a:xfrm>
                <a:off x="3448357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4" name="Google Shape;3764;p24"/>
              <p:cNvSpPr/>
              <p:nvPr/>
            </p:nvSpPr>
            <p:spPr>
              <a:xfrm>
                <a:off x="3448357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5" name="Google Shape;3765;p24"/>
              <p:cNvSpPr/>
              <p:nvPr/>
            </p:nvSpPr>
            <p:spPr>
              <a:xfrm>
                <a:off x="3448357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6" name="Google Shape;3766;p24"/>
              <p:cNvSpPr/>
              <p:nvPr/>
            </p:nvSpPr>
            <p:spPr>
              <a:xfrm>
                <a:off x="3448357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7" name="Google Shape;3767;p24"/>
              <p:cNvSpPr/>
              <p:nvPr/>
            </p:nvSpPr>
            <p:spPr>
              <a:xfrm>
                <a:off x="3537144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8" name="Google Shape;3768;p24"/>
              <p:cNvSpPr/>
              <p:nvPr/>
            </p:nvSpPr>
            <p:spPr>
              <a:xfrm>
                <a:off x="3537144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9" name="Google Shape;3769;p24"/>
              <p:cNvSpPr/>
              <p:nvPr/>
            </p:nvSpPr>
            <p:spPr>
              <a:xfrm>
                <a:off x="3537144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0" name="Google Shape;3770;p24"/>
              <p:cNvSpPr/>
              <p:nvPr/>
            </p:nvSpPr>
            <p:spPr>
              <a:xfrm>
                <a:off x="3537144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1" name="Google Shape;3771;p24"/>
              <p:cNvSpPr/>
              <p:nvPr/>
            </p:nvSpPr>
            <p:spPr>
              <a:xfrm>
                <a:off x="3537144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2" name="Google Shape;3772;p24"/>
              <p:cNvSpPr/>
              <p:nvPr/>
            </p:nvSpPr>
            <p:spPr>
              <a:xfrm>
                <a:off x="3537144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3" name="Google Shape;3773;p24"/>
              <p:cNvSpPr/>
              <p:nvPr/>
            </p:nvSpPr>
            <p:spPr>
              <a:xfrm>
                <a:off x="3537144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4" name="Google Shape;3774;p24"/>
              <p:cNvSpPr/>
              <p:nvPr/>
            </p:nvSpPr>
            <p:spPr>
              <a:xfrm>
                <a:off x="3537144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5" name="Google Shape;3775;p24"/>
              <p:cNvSpPr/>
              <p:nvPr/>
            </p:nvSpPr>
            <p:spPr>
              <a:xfrm>
                <a:off x="3537144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6" name="Google Shape;3776;p24"/>
              <p:cNvSpPr/>
              <p:nvPr/>
            </p:nvSpPr>
            <p:spPr>
              <a:xfrm>
                <a:off x="3537144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7" name="Google Shape;3777;p24"/>
              <p:cNvSpPr/>
              <p:nvPr/>
            </p:nvSpPr>
            <p:spPr>
              <a:xfrm>
                <a:off x="3537144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8" name="Google Shape;3778;p24"/>
              <p:cNvSpPr/>
              <p:nvPr/>
            </p:nvSpPr>
            <p:spPr>
              <a:xfrm>
                <a:off x="3537144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9" name="Google Shape;3779;p24"/>
              <p:cNvSpPr/>
              <p:nvPr/>
            </p:nvSpPr>
            <p:spPr>
              <a:xfrm>
                <a:off x="3537144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0" name="Google Shape;3780;p24"/>
              <p:cNvSpPr/>
              <p:nvPr/>
            </p:nvSpPr>
            <p:spPr>
              <a:xfrm>
                <a:off x="3625932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1" name="Google Shape;3781;p24"/>
              <p:cNvSpPr/>
              <p:nvPr/>
            </p:nvSpPr>
            <p:spPr>
              <a:xfrm>
                <a:off x="3625932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2" name="Google Shape;3782;p24"/>
              <p:cNvSpPr/>
              <p:nvPr/>
            </p:nvSpPr>
            <p:spPr>
              <a:xfrm>
                <a:off x="3625932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3" name="Google Shape;3783;p24"/>
              <p:cNvSpPr/>
              <p:nvPr/>
            </p:nvSpPr>
            <p:spPr>
              <a:xfrm>
                <a:off x="3625932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4" name="Google Shape;3784;p24"/>
              <p:cNvSpPr/>
              <p:nvPr/>
            </p:nvSpPr>
            <p:spPr>
              <a:xfrm>
                <a:off x="3625932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5" name="Google Shape;3785;p24"/>
              <p:cNvSpPr/>
              <p:nvPr/>
            </p:nvSpPr>
            <p:spPr>
              <a:xfrm>
                <a:off x="3625932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6" name="Google Shape;3786;p24"/>
              <p:cNvSpPr/>
              <p:nvPr/>
            </p:nvSpPr>
            <p:spPr>
              <a:xfrm>
                <a:off x="3625932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7" name="Google Shape;3787;p24"/>
              <p:cNvSpPr/>
              <p:nvPr/>
            </p:nvSpPr>
            <p:spPr>
              <a:xfrm>
                <a:off x="3625932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8" name="Google Shape;3788;p24"/>
              <p:cNvSpPr/>
              <p:nvPr/>
            </p:nvSpPr>
            <p:spPr>
              <a:xfrm>
                <a:off x="3625932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9" name="Google Shape;3789;p24"/>
              <p:cNvSpPr/>
              <p:nvPr/>
            </p:nvSpPr>
            <p:spPr>
              <a:xfrm>
                <a:off x="3625932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0" name="Google Shape;3790;p24"/>
              <p:cNvSpPr/>
              <p:nvPr/>
            </p:nvSpPr>
            <p:spPr>
              <a:xfrm>
                <a:off x="3625932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1" name="Google Shape;3791;p24"/>
              <p:cNvSpPr/>
              <p:nvPr/>
            </p:nvSpPr>
            <p:spPr>
              <a:xfrm>
                <a:off x="3625932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2" name="Google Shape;3792;p24"/>
              <p:cNvSpPr/>
              <p:nvPr/>
            </p:nvSpPr>
            <p:spPr>
              <a:xfrm>
                <a:off x="3625932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3" name="Google Shape;3793;p24"/>
              <p:cNvSpPr/>
              <p:nvPr/>
            </p:nvSpPr>
            <p:spPr>
              <a:xfrm>
                <a:off x="3714720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4" name="Google Shape;3794;p24"/>
              <p:cNvSpPr/>
              <p:nvPr/>
            </p:nvSpPr>
            <p:spPr>
              <a:xfrm>
                <a:off x="3714720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5" name="Google Shape;3795;p24"/>
              <p:cNvSpPr/>
              <p:nvPr/>
            </p:nvSpPr>
            <p:spPr>
              <a:xfrm>
                <a:off x="3714720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6" name="Google Shape;3796;p24"/>
              <p:cNvSpPr/>
              <p:nvPr/>
            </p:nvSpPr>
            <p:spPr>
              <a:xfrm>
                <a:off x="3714720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7" name="Google Shape;3797;p24"/>
              <p:cNvSpPr/>
              <p:nvPr/>
            </p:nvSpPr>
            <p:spPr>
              <a:xfrm>
                <a:off x="3714720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8" name="Google Shape;3798;p24"/>
              <p:cNvSpPr/>
              <p:nvPr/>
            </p:nvSpPr>
            <p:spPr>
              <a:xfrm>
                <a:off x="3714720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9" name="Google Shape;3799;p24"/>
              <p:cNvSpPr/>
              <p:nvPr/>
            </p:nvSpPr>
            <p:spPr>
              <a:xfrm>
                <a:off x="3714720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0" name="Google Shape;3800;p24"/>
              <p:cNvSpPr/>
              <p:nvPr/>
            </p:nvSpPr>
            <p:spPr>
              <a:xfrm>
                <a:off x="3714720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1" name="Google Shape;3801;p24"/>
              <p:cNvSpPr/>
              <p:nvPr/>
            </p:nvSpPr>
            <p:spPr>
              <a:xfrm>
                <a:off x="3714720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2" name="Google Shape;3802;p24"/>
              <p:cNvSpPr/>
              <p:nvPr/>
            </p:nvSpPr>
            <p:spPr>
              <a:xfrm>
                <a:off x="3714720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3" name="Google Shape;3803;p24"/>
              <p:cNvSpPr/>
              <p:nvPr/>
            </p:nvSpPr>
            <p:spPr>
              <a:xfrm>
                <a:off x="3714720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4" name="Google Shape;3804;p24"/>
              <p:cNvSpPr/>
              <p:nvPr/>
            </p:nvSpPr>
            <p:spPr>
              <a:xfrm>
                <a:off x="3714720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5" name="Google Shape;3805;p24"/>
              <p:cNvSpPr/>
              <p:nvPr/>
            </p:nvSpPr>
            <p:spPr>
              <a:xfrm>
                <a:off x="3714720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6" name="Google Shape;3806;p24"/>
              <p:cNvSpPr/>
              <p:nvPr/>
            </p:nvSpPr>
            <p:spPr>
              <a:xfrm>
                <a:off x="3803508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7" name="Google Shape;3807;p24"/>
              <p:cNvSpPr/>
              <p:nvPr/>
            </p:nvSpPr>
            <p:spPr>
              <a:xfrm>
                <a:off x="3803508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8" name="Google Shape;3808;p24"/>
              <p:cNvSpPr/>
              <p:nvPr/>
            </p:nvSpPr>
            <p:spPr>
              <a:xfrm>
                <a:off x="3803508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9" name="Google Shape;3809;p24"/>
              <p:cNvSpPr/>
              <p:nvPr/>
            </p:nvSpPr>
            <p:spPr>
              <a:xfrm>
                <a:off x="3803508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0" name="Google Shape;3810;p24"/>
              <p:cNvSpPr/>
              <p:nvPr/>
            </p:nvSpPr>
            <p:spPr>
              <a:xfrm>
                <a:off x="3803508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1" name="Google Shape;3811;p24"/>
              <p:cNvSpPr/>
              <p:nvPr/>
            </p:nvSpPr>
            <p:spPr>
              <a:xfrm>
                <a:off x="3803508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2" name="Google Shape;3812;p24"/>
              <p:cNvSpPr/>
              <p:nvPr/>
            </p:nvSpPr>
            <p:spPr>
              <a:xfrm>
                <a:off x="3803508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3" name="Google Shape;3813;p24"/>
              <p:cNvSpPr/>
              <p:nvPr/>
            </p:nvSpPr>
            <p:spPr>
              <a:xfrm>
                <a:off x="3803508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4" name="Google Shape;3814;p24"/>
              <p:cNvSpPr/>
              <p:nvPr/>
            </p:nvSpPr>
            <p:spPr>
              <a:xfrm>
                <a:off x="3803508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5" name="Google Shape;3815;p24"/>
              <p:cNvSpPr/>
              <p:nvPr/>
            </p:nvSpPr>
            <p:spPr>
              <a:xfrm>
                <a:off x="3803508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6" name="Google Shape;3816;p24"/>
              <p:cNvSpPr/>
              <p:nvPr/>
            </p:nvSpPr>
            <p:spPr>
              <a:xfrm>
                <a:off x="3803508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7" name="Google Shape;3817;p24"/>
              <p:cNvSpPr/>
              <p:nvPr/>
            </p:nvSpPr>
            <p:spPr>
              <a:xfrm>
                <a:off x="3803508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8" name="Google Shape;3818;p24"/>
              <p:cNvSpPr/>
              <p:nvPr/>
            </p:nvSpPr>
            <p:spPr>
              <a:xfrm>
                <a:off x="3803508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9" name="Google Shape;3819;p24"/>
              <p:cNvSpPr/>
              <p:nvPr/>
            </p:nvSpPr>
            <p:spPr>
              <a:xfrm>
                <a:off x="2027752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0" name="Google Shape;3820;p24"/>
              <p:cNvSpPr/>
              <p:nvPr/>
            </p:nvSpPr>
            <p:spPr>
              <a:xfrm>
                <a:off x="2116540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1" name="Google Shape;3821;p24"/>
              <p:cNvSpPr/>
              <p:nvPr/>
            </p:nvSpPr>
            <p:spPr>
              <a:xfrm>
                <a:off x="2205328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2" name="Google Shape;3822;p24"/>
              <p:cNvSpPr/>
              <p:nvPr/>
            </p:nvSpPr>
            <p:spPr>
              <a:xfrm>
                <a:off x="2294116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3" name="Google Shape;3823;p24"/>
              <p:cNvSpPr/>
              <p:nvPr/>
            </p:nvSpPr>
            <p:spPr>
              <a:xfrm>
                <a:off x="2382904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4" name="Google Shape;3824;p24"/>
              <p:cNvSpPr/>
              <p:nvPr/>
            </p:nvSpPr>
            <p:spPr>
              <a:xfrm>
                <a:off x="2471691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5" name="Google Shape;3825;p24"/>
              <p:cNvSpPr/>
              <p:nvPr/>
            </p:nvSpPr>
            <p:spPr>
              <a:xfrm>
                <a:off x="2560479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6" name="Google Shape;3826;p24"/>
              <p:cNvSpPr/>
              <p:nvPr/>
            </p:nvSpPr>
            <p:spPr>
              <a:xfrm>
                <a:off x="2649267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7" name="Google Shape;3827;p24"/>
              <p:cNvSpPr/>
              <p:nvPr/>
            </p:nvSpPr>
            <p:spPr>
              <a:xfrm>
                <a:off x="2738055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8" name="Google Shape;3828;p24"/>
              <p:cNvSpPr/>
              <p:nvPr/>
            </p:nvSpPr>
            <p:spPr>
              <a:xfrm>
                <a:off x="2826842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9" name="Google Shape;3829;p24"/>
              <p:cNvSpPr/>
              <p:nvPr/>
            </p:nvSpPr>
            <p:spPr>
              <a:xfrm>
                <a:off x="2915630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0" name="Google Shape;3830;p24"/>
              <p:cNvSpPr/>
              <p:nvPr/>
            </p:nvSpPr>
            <p:spPr>
              <a:xfrm>
                <a:off x="3004418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1" name="Google Shape;3831;p24"/>
              <p:cNvSpPr/>
              <p:nvPr/>
            </p:nvSpPr>
            <p:spPr>
              <a:xfrm>
                <a:off x="3093206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2" name="Google Shape;3832;p24"/>
              <p:cNvSpPr/>
              <p:nvPr/>
            </p:nvSpPr>
            <p:spPr>
              <a:xfrm>
                <a:off x="3181993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3" name="Google Shape;3833;p24"/>
              <p:cNvSpPr/>
              <p:nvPr/>
            </p:nvSpPr>
            <p:spPr>
              <a:xfrm>
                <a:off x="3270781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4" name="Google Shape;3834;p24"/>
              <p:cNvSpPr/>
              <p:nvPr/>
            </p:nvSpPr>
            <p:spPr>
              <a:xfrm>
                <a:off x="3359569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5" name="Google Shape;3835;p24"/>
              <p:cNvSpPr/>
              <p:nvPr/>
            </p:nvSpPr>
            <p:spPr>
              <a:xfrm>
                <a:off x="3448357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6" name="Google Shape;3836;p24"/>
              <p:cNvSpPr/>
              <p:nvPr/>
            </p:nvSpPr>
            <p:spPr>
              <a:xfrm>
                <a:off x="3537144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7" name="Google Shape;3837;p24"/>
              <p:cNvSpPr/>
              <p:nvPr/>
            </p:nvSpPr>
            <p:spPr>
              <a:xfrm>
                <a:off x="3625932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8" name="Google Shape;3838;p24"/>
              <p:cNvSpPr/>
              <p:nvPr/>
            </p:nvSpPr>
            <p:spPr>
              <a:xfrm>
                <a:off x="3714720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9" name="Google Shape;3839;p24"/>
              <p:cNvSpPr/>
              <p:nvPr/>
            </p:nvSpPr>
            <p:spPr>
              <a:xfrm>
                <a:off x="3803508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0" name="Google Shape;3840;p24"/>
              <p:cNvSpPr/>
              <p:nvPr/>
            </p:nvSpPr>
            <p:spPr>
              <a:xfrm>
                <a:off x="2027752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1" name="Google Shape;3841;p24"/>
              <p:cNvSpPr/>
              <p:nvPr/>
            </p:nvSpPr>
            <p:spPr>
              <a:xfrm>
                <a:off x="2116540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2" name="Google Shape;3842;p24"/>
              <p:cNvSpPr/>
              <p:nvPr/>
            </p:nvSpPr>
            <p:spPr>
              <a:xfrm>
                <a:off x="2205328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3" name="Google Shape;3843;p24"/>
              <p:cNvSpPr/>
              <p:nvPr/>
            </p:nvSpPr>
            <p:spPr>
              <a:xfrm>
                <a:off x="2294116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4" name="Google Shape;3844;p24"/>
              <p:cNvSpPr/>
              <p:nvPr/>
            </p:nvSpPr>
            <p:spPr>
              <a:xfrm>
                <a:off x="2382904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5" name="Google Shape;3845;p24"/>
              <p:cNvSpPr/>
              <p:nvPr/>
            </p:nvSpPr>
            <p:spPr>
              <a:xfrm>
                <a:off x="2471691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6" name="Google Shape;3846;p24"/>
              <p:cNvSpPr/>
              <p:nvPr/>
            </p:nvSpPr>
            <p:spPr>
              <a:xfrm>
                <a:off x="2560479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7" name="Google Shape;3847;p24"/>
              <p:cNvSpPr/>
              <p:nvPr/>
            </p:nvSpPr>
            <p:spPr>
              <a:xfrm>
                <a:off x="2649267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8" name="Google Shape;3848;p24"/>
              <p:cNvSpPr/>
              <p:nvPr/>
            </p:nvSpPr>
            <p:spPr>
              <a:xfrm>
                <a:off x="2738055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9" name="Google Shape;3849;p24"/>
              <p:cNvSpPr/>
              <p:nvPr/>
            </p:nvSpPr>
            <p:spPr>
              <a:xfrm>
                <a:off x="2826842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0" name="Google Shape;3850;p24"/>
              <p:cNvSpPr/>
              <p:nvPr/>
            </p:nvSpPr>
            <p:spPr>
              <a:xfrm>
                <a:off x="2915630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1" name="Google Shape;3851;p24"/>
              <p:cNvSpPr/>
              <p:nvPr/>
            </p:nvSpPr>
            <p:spPr>
              <a:xfrm>
                <a:off x="3004418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2" name="Google Shape;3852;p24"/>
              <p:cNvSpPr/>
              <p:nvPr/>
            </p:nvSpPr>
            <p:spPr>
              <a:xfrm>
                <a:off x="3093206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3" name="Google Shape;3853;p24"/>
              <p:cNvSpPr/>
              <p:nvPr/>
            </p:nvSpPr>
            <p:spPr>
              <a:xfrm>
                <a:off x="3181993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4" name="Google Shape;3854;p24"/>
              <p:cNvSpPr/>
              <p:nvPr/>
            </p:nvSpPr>
            <p:spPr>
              <a:xfrm>
                <a:off x="3270781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5" name="Google Shape;3855;p24"/>
              <p:cNvSpPr/>
              <p:nvPr/>
            </p:nvSpPr>
            <p:spPr>
              <a:xfrm>
                <a:off x="3359569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6" name="Google Shape;3856;p24"/>
              <p:cNvSpPr/>
              <p:nvPr/>
            </p:nvSpPr>
            <p:spPr>
              <a:xfrm>
                <a:off x="3448357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7" name="Google Shape;3857;p24"/>
              <p:cNvSpPr/>
              <p:nvPr/>
            </p:nvSpPr>
            <p:spPr>
              <a:xfrm>
                <a:off x="3537144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8" name="Google Shape;3858;p24"/>
              <p:cNvSpPr/>
              <p:nvPr/>
            </p:nvSpPr>
            <p:spPr>
              <a:xfrm>
                <a:off x="3625932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9" name="Google Shape;3859;p24"/>
              <p:cNvSpPr/>
              <p:nvPr/>
            </p:nvSpPr>
            <p:spPr>
              <a:xfrm>
                <a:off x="3714720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0" name="Google Shape;3860;p24"/>
              <p:cNvSpPr/>
              <p:nvPr/>
            </p:nvSpPr>
            <p:spPr>
              <a:xfrm>
                <a:off x="3803508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1" name="Google Shape;3861;p24"/>
              <p:cNvSpPr/>
              <p:nvPr/>
            </p:nvSpPr>
            <p:spPr>
              <a:xfrm>
                <a:off x="3895796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2" name="Google Shape;3862;p24"/>
              <p:cNvSpPr/>
              <p:nvPr/>
            </p:nvSpPr>
            <p:spPr>
              <a:xfrm>
                <a:off x="3895796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3" name="Google Shape;3863;p24"/>
              <p:cNvSpPr/>
              <p:nvPr/>
            </p:nvSpPr>
            <p:spPr>
              <a:xfrm>
                <a:off x="3895796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4" name="Google Shape;3864;p24"/>
              <p:cNvSpPr/>
              <p:nvPr/>
            </p:nvSpPr>
            <p:spPr>
              <a:xfrm>
                <a:off x="3895796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5" name="Google Shape;3865;p24"/>
              <p:cNvSpPr/>
              <p:nvPr/>
            </p:nvSpPr>
            <p:spPr>
              <a:xfrm>
                <a:off x="3895796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6" name="Google Shape;3866;p24"/>
              <p:cNvSpPr/>
              <p:nvPr/>
            </p:nvSpPr>
            <p:spPr>
              <a:xfrm>
                <a:off x="3895796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7" name="Google Shape;3867;p24"/>
              <p:cNvSpPr/>
              <p:nvPr/>
            </p:nvSpPr>
            <p:spPr>
              <a:xfrm>
                <a:off x="3895796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8" name="Google Shape;3868;p24"/>
              <p:cNvSpPr/>
              <p:nvPr/>
            </p:nvSpPr>
            <p:spPr>
              <a:xfrm>
                <a:off x="3895796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9" name="Google Shape;3869;p24"/>
              <p:cNvSpPr/>
              <p:nvPr/>
            </p:nvSpPr>
            <p:spPr>
              <a:xfrm>
                <a:off x="3895796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0" name="Google Shape;3870;p24"/>
              <p:cNvSpPr/>
              <p:nvPr/>
            </p:nvSpPr>
            <p:spPr>
              <a:xfrm>
                <a:off x="3895796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1" name="Google Shape;3871;p24"/>
              <p:cNvSpPr/>
              <p:nvPr/>
            </p:nvSpPr>
            <p:spPr>
              <a:xfrm>
                <a:off x="3895796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2" name="Google Shape;3872;p24"/>
              <p:cNvSpPr/>
              <p:nvPr/>
            </p:nvSpPr>
            <p:spPr>
              <a:xfrm>
                <a:off x="3895796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3" name="Google Shape;3873;p24"/>
              <p:cNvSpPr/>
              <p:nvPr/>
            </p:nvSpPr>
            <p:spPr>
              <a:xfrm>
                <a:off x="3895796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4" name="Google Shape;3874;p24"/>
              <p:cNvSpPr/>
              <p:nvPr/>
            </p:nvSpPr>
            <p:spPr>
              <a:xfrm>
                <a:off x="3895796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5" name="Google Shape;3875;p24"/>
              <p:cNvSpPr/>
              <p:nvPr/>
            </p:nvSpPr>
            <p:spPr>
              <a:xfrm>
                <a:off x="3895796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6" name="Google Shape;3876;p24"/>
              <p:cNvSpPr/>
              <p:nvPr/>
            </p:nvSpPr>
            <p:spPr>
              <a:xfrm>
                <a:off x="1938965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7" name="Google Shape;3877;p24"/>
              <p:cNvSpPr/>
              <p:nvPr/>
            </p:nvSpPr>
            <p:spPr>
              <a:xfrm>
                <a:off x="1938965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8" name="Google Shape;3878;p24"/>
              <p:cNvSpPr/>
              <p:nvPr/>
            </p:nvSpPr>
            <p:spPr>
              <a:xfrm>
                <a:off x="1938965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9" name="Google Shape;3879;p24"/>
              <p:cNvSpPr/>
              <p:nvPr/>
            </p:nvSpPr>
            <p:spPr>
              <a:xfrm>
                <a:off x="1938965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0" name="Google Shape;3880;p24"/>
              <p:cNvSpPr/>
              <p:nvPr/>
            </p:nvSpPr>
            <p:spPr>
              <a:xfrm>
                <a:off x="1938965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1" name="Google Shape;3881;p24"/>
              <p:cNvSpPr/>
              <p:nvPr/>
            </p:nvSpPr>
            <p:spPr>
              <a:xfrm>
                <a:off x="1938965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2" name="Google Shape;3882;p24"/>
              <p:cNvSpPr/>
              <p:nvPr/>
            </p:nvSpPr>
            <p:spPr>
              <a:xfrm>
                <a:off x="1938965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3" name="Google Shape;3883;p24"/>
              <p:cNvSpPr/>
              <p:nvPr/>
            </p:nvSpPr>
            <p:spPr>
              <a:xfrm>
                <a:off x="1938965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4" name="Google Shape;3884;p24"/>
              <p:cNvSpPr/>
              <p:nvPr/>
            </p:nvSpPr>
            <p:spPr>
              <a:xfrm>
                <a:off x="1938965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5" name="Google Shape;3885;p24"/>
              <p:cNvSpPr/>
              <p:nvPr/>
            </p:nvSpPr>
            <p:spPr>
              <a:xfrm>
                <a:off x="1938965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6" name="Google Shape;3886;p24"/>
              <p:cNvSpPr/>
              <p:nvPr/>
            </p:nvSpPr>
            <p:spPr>
              <a:xfrm>
                <a:off x="1938965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7" name="Google Shape;3887;p24"/>
              <p:cNvSpPr/>
              <p:nvPr/>
            </p:nvSpPr>
            <p:spPr>
              <a:xfrm>
                <a:off x="1938965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8" name="Google Shape;3888;p24"/>
              <p:cNvSpPr/>
              <p:nvPr/>
            </p:nvSpPr>
            <p:spPr>
              <a:xfrm>
                <a:off x="1938965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9" name="Google Shape;3889;p24"/>
              <p:cNvSpPr/>
              <p:nvPr/>
            </p:nvSpPr>
            <p:spPr>
              <a:xfrm>
                <a:off x="1938965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0" name="Google Shape;3890;p24"/>
              <p:cNvSpPr/>
              <p:nvPr/>
            </p:nvSpPr>
            <p:spPr>
              <a:xfrm>
                <a:off x="1938965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1" name="Google Shape;3891;p24"/>
              <p:cNvSpPr/>
              <p:nvPr/>
            </p:nvSpPr>
            <p:spPr>
              <a:xfrm>
                <a:off x="1850177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2" name="Google Shape;3892;p24"/>
              <p:cNvSpPr/>
              <p:nvPr/>
            </p:nvSpPr>
            <p:spPr>
              <a:xfrm>
                <a:off x="1850177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3" name="Google Shape;3893;p24"/>
              <p:cNvSpPr/>
              <p:nvPr/>
            </p:nvSpPr>
            <p:spPr>
              <a:xfrm>
                <a:off x="1850177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4" name="Google Shape;3894;p24"/>
              <p:cNvSpPr/>
              <p:nvPr/>
            </p:nvSpPr>
            <p:spPr>
              <a:xfrm>
                <a:off x="1850177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5" name="Google Shape;3895;p24"/>
              <p:cNvSpPr/>
              <p:nvPr/>
            </p:nvSpPr>
            <p:spPr>
              <a:xfrm>
                <a:off x="1850177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6" name="Google Shape;3896;p24"/>
              <p:cNvSpPr/>
              <p:nvPr/>
            </p:nvSpPr>
            <p:spPr>
              <a:xfrm>
                <a:off x="1850177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7" name="Google Shape;3897;p24"/>
              <p:cNvSpPr/>
              <p:nvPr/>
            </p:nvSpPr>
            <p:spPr>
              <a:xfrm>
                <a:off x="1850177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8" name="Google Shape;3898;p24"/>
              <p:cNvSpPr/>
              <p:nvPr/>
            </p:nvSpPr>
            <p:spPr>
              <a:xfrm>
                <a:off x="1850177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9" name="Google Shape;3899;p24"/>
              <p:cNvSpPr/>
              <p:nvPr/>
            </p:nvSpPr>
            <p:spPr>
              <a:xfrm>
                <a:off x="1850177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0" name="Google Shape;3900;p24"/>
              <p:cNvSpPr/>
              <p:nvPr/>
            </p:nvSpPr>
            <p:spPr>
              <a:xfrm>
                <a:off x="1850177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1" name="Google Shape;3901;p24"/>
              <p:cNvSpPr/>
              <p:nvPr/>
            </p:nvSpPr>
            <p:spPr>
              <a:xfrm>
                <a:off x="1850177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2" name="Google Shape;3902;p24"/>
              <p:cNvSpPr/>
              <p:nvPr/>
            </p:nvSpPr>
            <p:spPr>
              <a:xfrm>
                <a:off x="1850177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3" name="Google Shape;3903;p24"/>
              <p:cNvSpPr/>
              <p:nvPr/>
            </p:nvSpPr>
            <p:spPr>
              <a:xfrm>
                <a:off x="1850177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4" name="Google Shape;3904;p24"/>
              <p:cNvSpPr/>
              <p:nvPr/>
            </p:nvSpPr>
            <p:spPr>
              <a:xfrm>
                <a:off x="1850177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5" name="Google Shape;3905;p24"/>
              <p:cNvSpPr/>
              <p:nvPr/>
            </p:nvSpPr>
            <p:spPr>
              <a:xfrm>
                <a:off x="1850177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6" name="Google Shape;3906;p24"/>
              <p:cNvSpPr/>
              <p:nvPr/>
            </p:nvSpPr>
            <p:spPr>
              <a:xfrm>
                <a:off x="1761389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7" name="Google Shape;3907;p24"/>
              <p:cNvSpPr/>
              <p:nvPr/>
            </p:nvSpPr>
            <p:spPr>
              <a:xfrm>
                <a:off x="1761389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8" name="Google Shape;3908;p24"/>
              <p:cNvSpPr/>
              <p:nvPr/>
            </p:nvSpPr>
            <p:spPr>
              <a:xfrm>
                <a:off x="1761389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9" name="Google Shape;3909;p24"/>
              <p:cNvSpPr/>
              <p:nvPr/>
            </p:nvSpPr>
            <p:spPr>
              <a:xfrm>
                <a:off x="1761389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0" name="Google Shape;3910;p24"/>
              <p:cNvSpPr/>
              <p:nvPr/>
            </p:nvSpPr>
            <p:spPr>
              <a:xfrm>
                <a:off x="1761389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1" name="Google Shape;3911;p24"/>
              <p:cNvSpPr/>
              <p:nvPr/>
            </p:nvSpPr>
            <p:spPr>
              <a:xfrm>
                <a:off x="1761389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2" name="Google Shape;3912;p24"/>
              <p:cNvSpPr/>
              <p:nvPr/>
            </p:nvSpPr>
            <p:spPr>
              <a:xfrm>
                <a:off x="1761389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3" name="Google Shape;3913;p24"/>
              <p:cNvSpPr/>
              <p:nvPr/>
            </p:nvSpPr>
            <p:spPr>
              <a:xfrm>
                <a:off x="1761389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4" name="Google Shape;3914;p24"/>
              <p:cNvSpPr/>
              <p:nvPr/>
            </p:nvSpPr>
            <p:spPr>
              <a:xfrm>
                <a:off x="1761389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5" name="Google Shape;3915;p24"/>
              <p:cNvSpPr/>
              <p:nvPr/>
            </p:nvSpPr>
            <p:spPr>
              <a:xfrm>
                <a:off x="1761389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6" name="Google Shape;3916;p24"/>
              <p:cNvSpPr/>
              <p:nvPr/>
            </p:nvSpPr>
            <p:spPr>
              <a:xfrm>
                <a:off x="1761389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7" name="Google Shape;3917;p24"/>
              <p:cNvSpPr/>
              <p:nvPr/>
            </p:nvSpPr>
            <p:spPr>
              <a:xfrm>
                <a:off x="1761389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8" name="Google Shape;3918;p24"/>
              <p:cNvSpPr/>
              <p:nvPr/>
            </p:nvSpPr>
            <p:spPr>
              <a:xfrm>
                <a:off x="1761389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9" name="Google Shape;3919;p24"/>
              <p:cNvSpPr/>
              <p:nvPr/>
            </p:nvSpPr>
            <p:spPr>
              <a:xfrm>
                <a:off x="1761389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0" name="Google Shape;3920;p24"/>
              <p:cNvSpPr/>
              <p:nvPr/>
            </p:nvSpPr>
            <p:spPr>
              <a:xfrm>
                <a:off x="1761389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1" name="Google Shape;3921;p24"/>
              <p:cNvSpPr/>
              <p:nvPr/>
            </p:nvSpPr>
            <p:spPr>
              <a:xfrm>
                <a:off x="873527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2" name="Google Shape;3922;p24"/>
              <p:cNvSpPr/>
              <p:nvPr/>
            </p:nvSpPr>
            <p:spPr>
              <a:xfrm>
                <a:off x="962315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3" name="Google Shape;3923;p24"/>
              <p:cNvSpPr/>
              <p:nvPr/>
            </p:nvSpPr>
            <p:spPr>
              <a:xfrm>
                <a:off x="1051103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4" name="Google Shape;3924;p24"/>
              <p:cNvSpPr/>
              <p:nvPr/>
            </p:nvSpPr>
            <p:spPr>
              <a:xfrm>
                <a:off x="1139891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5" name="Google Shape;3925;p24"/>
              <p:cNvSpPr/>
              <p:nvPr/>
            </p:nvSpPr>
            <p:spPr>
              <a:xfrm>
                <a:off x="1228679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6" name="Google Shape;3926;p24"/>
              <p:cNvSpPr/>
              <p:nvPr/>
            </p:nvSpPr>
            <p:spPr>
              <a:xfrm>
                <a:off x="1317466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7" name="Google Shape;3927;p24"/>
              <p:cNvSpPr/>
              <p:nvPr/>
            </p:nvSpPr>
            <p:spPr>
              <a:xfrm>
                <a:off x="873527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8" name="Google Shape;3928;p24"/>
              <p:cNvSpPr/>
              <p:nvPr/>
            </p:nvSpPr>
            <p:spPr>
              <a:xfrm>
                <a:off x="962315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9" name="Google Shape;3929;p24"/>
              <p:cNvSpPr/>
              <p:nvPr/>
            </p:nvSpPr>
            <p:spPr>
              <a:xfrm>
                <a:off x="1051103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0" name="Google Shape;3930;p24"/>
              <p:cNvSpPr/>
              <p:nvPr/>
            </p:nvSpPr>
            <p:spPr>
              <a:xfrm>
                <a:off x="1139891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1" name="Google Shape;3931;p24"/>
              <p:cNvSpPr/>
              <p:nvPr/>
            </p:nvSpPr>
            <p:spPr>
              <a:xfrm>
                <a:off x="1228679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2" name="Google Shape;3932;p24"/>
              <p:cNvSpPr/>
              <p:nvPr/>
            </p:nvSpPr>
            <p:spPr>
              <a:xfrm>
                <a:off x="1317466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3" name="Google Shape;3933;p24"/>
              <p:cNvSpPr/>
              <p:nvPr/>
            </p:nvSpPr>
            <p:spPr>
              <a:xfrm>
                <a:off x="873527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4" name="Google Shape;3934;p24"/>
              <p:cNvSpPr/>
              <p:nvPr/>
            </p:nvSpPr>
            <p:spPr>
              <a:xfrm>
                <a:off x="962315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5" name="Google Shape;3935;p24"/>
              <p:cNvSpPr/>
              <p:nvPr/>
            </p:nvSpPr>
            <p:spPr>
              <a:xfrm>
                <a:off x="1051103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6" name="Google Shape;3936;p24"/>
              <p:cNvSpPr/>
              <p:nvPr/>
            </p:nvSpPr>
            <p:spPr>
              <a:xfrm>
                <a:off x="1139891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7" name="Google Shape;3937;p24"/>
              <p:cNvSpPr/>
              <p:nvPr/>
            </p:nvSpPr>
            <p:spPr>
              <a:xfrm>
                <a:off x="1228679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8" name="Google Shape;3938;p24"/>
              <p:cNvSpPr/>
              <p:nvPr/>
            </p:nvSpPr>
            <p:spPr>
              <a:xfrm>
                <a:off x="1317466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9" name="Google Shape;3939;p24"/>
              <p:cNvSpPr/>
              <p:nvPr/>
            </p:nvSpPr>
            <p:spPr>
              <a:xfrm>
                <a:off x="873527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0" name="Google Shape;3940;p24"/>
              <p:cNvSpPr/>
              <p:nvPr/>
            </p:nvSpPr>
            <p:spPr>
              <a:xfrm>
                <a:off x="962315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1" name="Google Shape;3941;p24"/>
              <p:cNvSpPr/>
              <p:nvPr/>
            </p:nvSpPr>
            <p:spPr>
              <a:xfrm>
                <a:off x="1051103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2" name="Google Shape;3942;p24"/>
              <p:cNvSpPr/>
              <p:nvPr/>
            </p:nvSpPr>
            <p:spPr>
              <a:xfrm>
                <a:off x="1139891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3" name="Google Shape;3943;p24"/>
              <p:cNvSpPr/>
              <p:nvPr/>
            </p:nvSpPr>
            <p:spPr>
              <a:xfrm>
                <a:off x="1228679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4" name="Google Shape;3944;p24"/>
              <p:cNvSpPr/>
              <p:nvPr/>
            </p:nvSpPr>
            <p:spPr>
              <a:xfrm>
                <a:off x="1317466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5" name="Google Shape;3945;p24"/>
              <p:cNvSpPr/>
              <p:nvPr/>
            </p:nvSpPr>
            <p:spPr>
              <a:xfrm>
                <a:off x="873527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6" name="Google Shape;3946;p24"/>
              <p:cNvSpPr/>
              <p:nvPr/>
            </p:nvSpPr>
            <p:spPr>
              <a:xfrm>
                <a:off x="962315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7" name="Google Shape;3947;p24"/>
              <p:cNvSpPr/>
              <p:nvPr/>
            </p:nvSpPr>
            <p:spPr>
              <a:xfrm>
                <a:off x="1051103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8" name="Google Shape;3948;p24"/>
              <p:cNvSpPr/>
              <p:nvPr/>
            </p:nvSpPr>
            <p:spPr>
              <a:xfrm>
                <a:off x="1139891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9" name="Google Shape;3949;p24"/>
              <p:cNvSpPr/>
              <p:nvPr/>
            </p:nvSpPr>
            <p:spPr>
              <a:xfrm>
                <a:off x="1228679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0" name="Google Shape;3950;p24"/>
              <p:cNvSpPr/>
              <p:nvPr/>
            </p:nvSpPr>
            <p:spPr>
              <a:xfrm>
                <a:off x="1317466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1" name="Google Shape;3951;p24"/>
              <p:cNvSpPr/>
              <p:nvPr/>
            </p:nvSpPr>
            <p:spPr>
              <a:xfrm>
                <a:off x="873527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2" name="Google Shape;3952;p24"/>
              <p:cNvSpPr/>
              <p:nvPr/>
            </p:nvSpPr>
            <p:spPr>
              <a:xfrm>
                <a:off x="962315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3" name="Google Shape;3953;p24"/>
              <p:cNvSpPr/>
              <p:nvPr/>
            </p:nvSpPr>
            <p:spPr>
              <a:xfrm>
                <a:off x="1051103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4" name="Google Shape;3954;p24"/>
              <p:cNvSpPr/>
              <p:nvPr/>
            </p:nvSpPr>
            <p:spPr>
              <a:xfrm>
                <a:off x="1139891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5" name="Google Shape;3955;p24"/>
              <p:cNvSpPr/>
              <p:nvPr/>
            </p:nvSpPr>
            <p:spPr>
              <a:xfrm>
                <a:off x="1228679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6" name="Google Shape;3956;p24"/>
              <p:cNvSpPr/>
              <p:nvPr/>
            </p:nvSpPr>
            <p:spPr>
              <a:xfrm>
                <a:off x="1317466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7" name="Google Shape;3957;p24"/>
              <p:cNvSpPr/>
              <p:nvPr/>
            </p:nvSpPr>
            <p:spPr>
              <a:xfrm>
                <a:off x="873527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8" name="Google Shape;3958;p24"/>
              <p:cNvSpPr/>
              <p:nvPr/>
            </p:nvSpPr>
            <p:spPr>
              <a:xfrm>
                <a:off x="962315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9" name="Google Shape;3959;p24"/>
              <p:cNvSpPr/>
              <p:nvPr/>
            </p:nvSpPr>
            <p:spPr>
              <a:xfrm>
                <a:off x="1051103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0" name="Google Shape;3960;p24"/>
              <p:cNvSpPr/>
              <p:nvPr/>
            </p:nvSpPr>
            <p:spPr>
              <a:xfrm>
                <a:off x="1139891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1" name="Google Shape;3961;p24"/>
              <p:cNvSpPr/>
              <p:nvPr/>
            </p:nvSpPr>
            <p:spPr>
              <a:xfrm>
                <a:off x="1228679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2" name="Google Shape;3962;p24"/>
              <p:cNvSpPr/>
              <p:nvPr/>
            </p:nvSpPr>
            <p:spPr>
              <a:xfrm>
                <a:off x="1317466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3" name="Google Shape;3963;p24"/>
              <p:cNvSpPr/>
              <p:nvPr/>
            </p:nvSpPr>
            <p:spPr>
              <a:xfrm>
                <a:off x="873527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4" name="Google Shape;3964;p24"/>
              <p:cNvSpPr/>
              <p:nvPr/>
            </p:nvSpPr>
            <p:spPr>
              <a:xfrm>
                <a:off x="962315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5" name="Google Shape;3965;p24"/>
              <p:cNvSpPr/>
              <p:nvPr/>
            </p:nvSpPr>
            <p:spPr>
              <a:xfrm>
                <a:off x="1051103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6" name="Google Shape;3966;p24"/>
              <p:cNvSpPr/>
              <p:nvPr/>
            </p:nvSpPr>
            <p:spPr>
              <a:xfrm>
                <a:off x="1139891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7" name="Google Shape;3967;p24"/>
              <p:cNvSpPr/>
              <p:nvPr/>
            </p:nvSpPr>
            <p:spPr>
              <a:xfrm>
                <a:off x="1228679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8" name="Google Shape;3968;p24"/>
              <p:cNvSpPr/>
              <p:nvPr/>
            </p:nvSpPr>
            <p:spPr>
              <a:xfrm>
                <a:off x="1317466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9" name="Google Shape;3969;p24"/>
              <p:cNvSpPr/>
              <p:nvPr/>
            </p:nvSpPr>
            <p:spPr>
              <a:xfrm>
                <a:off x="873527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0" name="Google Shape;3970;p24"/>
              <p:cNvSpPr/>
              <p:nvPr/>
            </p:nvSpPr>
            <p:spPr>
              <a:xfrm>
                <a:off x="962315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1" name="Google Shape;3971;p24"/>
              <p:cNvSpPr/>
              <p:nvPr/>
            </p:nvSpPr>
            <p:spPr>
              <a:xfrm>
                <a:off x="1051103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2" name="Google Shape;3972;p24"/>
              <p:cNvSpPr/>
              <p:nvPr/>
            </p:nvSpPr>
            <p:spPr>
              <a:xfrm>
                <a:off x="1139891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3" name="Google Shape;3973;p24"/>
              <p:cNvSpPr/>
              <p:nvPr/>
            </p:nvSpPr>
            <p:spPr>
              <a:xfrm>
                <a:off x="1228679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4" name="Google Shape;3974;p24"/>
              <p:cNvSpPr/>
              <p:nvPr/>
            </p:nvSpPr>
            <p:spPr>
              <a:xfrm>
                <a:off x="1317466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5" name="Google Shape;3975;p24"/>
              <p:cNvSpPr/>
              <p:nvPr/>
            </p:nvSpPr>
            <p:spPr>
              <a:xfrm>
                <a:off x="873527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6" name="Google Shape;3976;p24"/>
              <p:cNvSpPr/>
              <p:nvPr/>
            </p:nvSpPr>
            <p:spPr>
              <a:xfrm>
                <a:off x="962315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7" name="Google Shape;3977;p24"/>
              <p:cNvSpPr/>
              <p:nvPr/>
            </p:nvSpPr>
            <p:spPr>
              <a:xfrm>
                <a:off x="1051103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8" name="Google Shape;3978;p24"/>
              <p:cNvSpPr/>
              <p:nvPr/>
            </p:nvSpPr>
            <p:spPr>
              <a:xfrm>
                <a:off x="1139891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9" name="Google Shape;3979;p24"/>
              <p:cNvSpPr/>
              <p:nvPr/>
            </p:nvSpPr>
            <p:spPr>
              <a:xfrm>
                <a:off x="1228679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0" name="Google Shape;3980;p24"/>
              <p:cNvSpPr/>
              <p:nvPr/>
            </p:nvSpPr>
            <p:spPr>
              <a:xfrm>
                <a:off x="1317466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1" name="Google Shape;3981;p24"/>
              <p:cNvSpPr/>
              <p:nvPr/>
            </p:nvSpPr>
            <p:spPr>
              <a:xfrm>
                <a:off x="873527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2" name="Google Shape;3982;p24"/>
              <p:cNvSpPr/>
              <p:nvPr/>
            </p:nvSpPr>
            <p:spPr>
              <a:xfrm>
                <a:off x="962315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3" name="Google Shape;3983;p24"/>
              <p:cNvSpPr/>
              <p:nvPr/>
            </p:nvSpPr>
            <p:spPr>
              <a:xfrm>
                <a:off x="1051103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4" name="Google Shape;3984;p24"/>
              <p:cNvSpPr/>
              <p:nvPr/>
            </p:nvSpPr>
            <p:spPr>
              <a:xfrm>
                <a:off x="1139891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5" name="Google Shape;3985;p24"/>
              <p:cNvSpPr/>
              <p:nvPr/>
            </p:nvSpPr>
            <p:spPr>
              <a:xfrm>
                <a:off x="1228679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6" name="Google Shape;3986;p24"/>
              <p:cNvSpPr/>
              <p:nvPr/>
            </p:nvSpPr>
            <p:spPr>
              <a:xfrm>
                <a:off x="1317466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7" name="Google Shape;3987;p24"/>
              <p:cNvSpPr/>
              <p:nvPr/>
            </p:nvSpPr>
            <p:spPr>
              <a:xfrm>
                <a:off x="873527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8" name="Google Shape;3988;p24"/>
              <p:cNvSpPr/>
              <p:nvPr/>
            </p:nvSpPr>
            <p:spPr>
              <a:xfrm>
                <a:off x="962315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9" name="Google Shape;3989;p24"/>
              <p:cNvSpPr/>
              <p:nvPr/>
            </p:nvSpPr>
            <p:spPr>
              <a:xfrm>
                <a:off x="1051103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0" name="Google Shape;3990;p24"/>
              <p:cNvSpPr/>
              <p:nvPr/>
            </p:nvSpPr>
            <p:spPr>
              <a:xfrm>
                <a:off x="1139891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1" name="Google Shape;3991;p24"/>
              <p:cNvSpPr/>
              <p:nvPr/>
            </p:nvSpPr>
            <p:spPr>
              <a:xfrm>
                <a:off x="1228679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2" name="Google Shape;3992;p24"/>
              <p:cNvSpPr/>
              <p:nvPr/>
            </p:nvSpPr>
            <p:spPr>
              <a:xfrm>
                <a:off x="1317466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3" name="Google Shape;3993;p24"/>
              <p:cNvSpPr/>
              <p:nvPr/>
            </p:nvSpPr>
            <p:spPr>
              <a:xfrm>
                <a:off x="873527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4" name="Google Shape;3994;p24"/>
              <p:cNvSpPr/>
              <p:nvPr/>
            </p:nvSpPr>
            <p:spPr>
              <a:xfrm>
                <a:off x="962315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5" name="Google Shape;3995;p24"/>
              <p:cNvSpPr/>
              <p:nvPr/>
            </p:nvSpPr>
            <p:spPr>
              <a:xfrm>
                <a:off x="1051103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6" name="Google Shape;3996;p24"/>
              <p:cNvSpPr/>
              <p:nvPr/>
            </p:nvSpPr>
            <p:spPr>
              <a:xfrm>
                <a:off x="1139891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7" name="Google Shape;3997;p24"/>
              <p:cNvSpPr/>
              <p:nvPr/>
            </p:nvSpPr>
            <p:spPr>
              <a:xfrm>
                <a:off x="1228679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8" name="Google Shape;3998;p24"/>
              <p:cNvSpPr/>
              <p:nvPr/>
            </p:nvSpPr>
            <p:spPr>
              <a:xfrm>
                <a:off x="1317466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9" name="Google Shape;3999;p24"/>
              <p:cNvSpPr/>
              <p:nvPr/>
            </p:nvSpPr>
            <p:spPr>
              <a:xfrm>
                <a:off x="1406254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0" name="Google Shape;4000;p24"/>
              <p:cNvSpPr/>
              <p:nvPr/>
            </p:nvSpPr>
            <p:spPr>
              <a:xfrm>
                <a:off x="1406254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1" name="Google Shape;4001;p24"/>
              <p:cNvSpPr/>
              <p:nvPr/>
            </p:nvSpPr>
            <p:spPr>
              <a:xfrm>
                <a:off x="1406254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2" name="Google Shape;4002;p24"/>
              <p:cNvSpPr/>
              <p:nvPr/>
            </p:nvSpPr>
            <p:spPr>
              <a:xfrm>
                <a:off x="1406254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3" name="Google Shape;4003;p24"/>
              <p:cNvSpPr/>
              <p:nvPr/>
            </p:nvSpPr>
            <p:spPr>
              <a:xfrm>
                <a:off x="1406254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4" name="Google Shape;4004;p24"/>
              <p:cNvSpPr/>
              <p:nvPr/>
            </p:nvSpPr>
            <p:spPr>
              <a:xfrm>
                <a:off x="1406254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5" name="Google Shape;4005;p24"/>
              <p:cNvSpPr/>
              <p:nvPr/>
            </p:nvSpPr>
            <p:spPr>
              <a:xfrm>
                <a:off x="1406254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6" name="Google Shape;4006;p24"/>
              <p:cNvSpPr/>
              <p:nvPr/>
            </p:nvSpPr>
            <p:spPr>
              <a:xfrm>
                <a:off x="1406254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7" name="Google Shape;4007;p24"/>
              <p:cNvSpPr/>
              <p:nvPr/>
            </p:nvSpPr>
            <p:spPr>
              <a:xfrm>
                <a:off x="1406254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8" name="Google Shape;4008;p24"/>
              <p:cNvSpPr/>
              <p:nvPr/>
            </p:nvSpPr>
            <p:spPr>
              <a:xfrm>
                <a:off x="1406254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09" name="Google Shape;4009;p24"/>
              <p:cNvSpPr/>
              <p:nvPr/>
            </p:nvSpPr>
            <p:spPr>
              <a:xfrm>
                <a:off x="1406254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0" name="Google Shape;4010;p24"/>
              <p:cNvSpPr/>
              <p:nvPr/>
            </p:nvSpPr>
            <p:spPr>
              <a:xfrm>
                <a:off x="1406254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1" name="Google Shape;4011;p24"/>
              <p:cNvSpPr/>
              <p:nvPr/>
            </p:nvSpPr>
            <p:spPr>
              <a:xfrm>
                <a:off x="1406254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2" name="Google Shape;4012;p24"/>
              <p:cNvSpPr/>
              <p:nvPr/>
            </p:nvSpPr>
            <p:spPr>
              <a:xfrm>
                <a:off x="1495042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3" name="Google Shape;4013;p24"/>
              <p:cNvSpPr/>
              <p:nvPr/>
            </p:nvSpPr>
            <p:spPr>
              <a:xfrm>
                <a:off x="1495042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4" name="Google Shape;4014;p24"/>
              <p:cNvSpPr/>
              <p:nvPr/>
            </p:nvSpPr>
            <p:spPr>
              <a:xfrm>
                <a:off x="1495042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5" name="Google Shape;4015;p24"/>
              <p:cNvSpPr/>
              <p:nvPr/>
            </p:nvSpPr>
            <p:spPr>
              <a:xfrm>
                <a:off x="1495042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6" name="Google Shape;4016;p24"/>
              <p:cNvSpPr/>
              <p:nvPr/>
            </p:nvSpPr>
            <p:spPr>
              <a:xfrm>
                <a:off x="1495042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7" name="Google Shape;4017;p24"/>
              <p:cNvSpPr/>
              <p:nvPr/>
            </p:nvSpPr>
            <p:spPr>
              <a:xfrm>
                <a:off x="1495042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8" name="Google Shape;4018;p24"/>
              <p:cNvSpPr/>
              <p:nvPr/>
            </p:nvSpPr>
            <p:spPr>
              <a:xfrm>
                <a:off x="1495042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19" name="Google Shape;4019;p24"/>
              <p:cNvSpPr/>
              <p:nvPr/>
            </p:nvSpPr>
            <p:spPr>
              <a:xfrm>
                <a:off x="1495042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0" name="Google Shape;4020;p24"/>
              <p:cNvSpPr/>
              <p:nvPr/>
            </p:nvSpPr>
            <p:spPr>
              <a:xfrm>
                <a:off x="1495042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1" name="Google Shape;4021;p24"/>
              <p:cNvSpPr/>
              <p:nvPr/>
            </p:nvSpPr>
            <p:spPr>
              <a:xfrm>
                <a:off x="1495042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2" name="Google Shape;4022;p24"/>
              <p:cNvSpPr/>
              <p:nvPr/>
            </p:nvSpPr>
            <p:spPr>
              <a:xfrm>
                <a:off x="1495042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3" name="Google Shape;4023;p24"/>
              <p:cNvSpPr/>
              <p:nvPr/>
            </p:nvSpPr>
            <p:spPr>
              <a:xfrm>
                <a:off x="1495042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4" name="Google Shape;4024;p24"/>
              <p:cNvSpPr/>
              <p:nvPr/>
            </p:nvSpPr>
            <p:spPr>
              <a:xfrm>
                <a:off x="1495042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5" name="Google Shape;4025;p24"/>
              <p:cNvSpPr/>
              <p:nvPr/>
            </p:nvSpPr>
            <p:spPr>
              <a:xfrm>
                <a:off x="1583830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6" name="Google Shape;4026;p24"/>
              <p:cNvSpPr/>
              <p:nvPr/>
            </p:nvSpPr>
            <p:spPr>
              <a:xfrm>
                <a:off x="1583830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7" name="Google Shape;4027;p24"/>
              <p:cNvSpPr/>
              <p:nvPr/>
            </p:nvSpPr>
            <p:spPr>
              <a:xfrm>
                <a:off x="1583830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8" name="Google Shape;4028;p24"/>
              <p:cNvSpPr/>
              <p:nvPr/>
            </p:nvSpPr>
            <p:spPr>
              <a:xfrm>
                <a:off x="1583830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9" name="Google Shape;4029;p24"/>
              <p:cNvSpPr/>
              <p:nvPr/>
            </p:nvSpPr>
            <p:spPr>
              <a:xfrm>
                <a:off x="1583830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0" name="Google Shape;4030;p24"/>
              <p:cNvSpPr/>
              <p:nvPr/>
            </p:nvSpPr>
            <p:spPr>
              <a:xfrm>
                <a:off x="1583830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1" name="Google Shape;4031;p24"/>
              <p:cNvSpPr/>
              <p:nvPr/>
            </p:nvSpPr>
            <p:spPr>
              <a:xfrm>
                <a:off x="1583830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2" name="Google Shape;4032;p24"/>
              <p:cNvSpPr/>
              <p:nvPr/>
            </p:nvSpPr>
            <p:spPr>
              <a:xfrm>
                <a:off x="1583830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3" name="Google Shape;4033;p24"/>
              <p:cNvSpPr/>
              <p:nvPr/>
            </p:nvSpPr>
            <p:spPr>
              <a:xfrm>
                <a:off x="1583830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4" name="Google Shape;4034;p24"/>
              <p:cNvSpPr/>
              <p:nvPr/>
            </p:nvSpPr>
            <p:spPr>
              <a:xfrm>
                <a:off x="1583830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5" name="Google Shape;4035;p24"/>
              <p:cNvSpPr/>
              <p:nvPr/>
            </p:nvSpPr>
            <p:spPr>
              <a:xfrm>
                <a:off x="1583830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6" name="Google Shape;4036;p24"/>
              <p:cNvSpPr/>
              <p:nvPr/>
            </p:nvSpPr>
            <p:spPr>
              <a:xfrm>
                <a:off x="1583830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7" name="Google Shape;4037;p24"/>
              <p:cNvSpPr/>
              <p:nvPr/>
            </p:nvSpPr>
            <p:spPr>
              <a:xfrm>
                <a:off x="1583830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8" name="Google Shape;4038;p24"/>
              <p:cNvSpPr/>
              <p:nvPr/>
            </p:nvSpPr>
            <p:spPr>
              <a:xfrm>
                <a:off x="1672617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9" name="Google Shape;4039;p24"/>
              <p:cNvSpPr/>
              <p:nvPr/>
            </p:nvSpPr>
            <p:spPr>
              <a:xfrm>
                <a:off x="1672617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0" name="Google Shape;4040;p24"/>
              <p:cNvSpPr/>
              <p:nvPr/>
            </p:nvSpPr>
            <p:spPr>
              <a:xfrm>
                <a:off x="1672617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1" name="Google Shape;4041;p24"/>
              <p:cNvSpPr/>
              <p:nvPr/>
            </p:nvSpPr>
            <p:spPr>
              <a:xfrm>
                <a:off x="1672617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2" name="Google Shape;4042;p24"/>
              <p:cNvSpPr/>
              <p:nvPr/>
            </p:nvSpPr>
            <p:spPr>
              <a:xfrm>
                <a:off x="1672617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3" name="Google Shape;4043;p24"/>
              <p:cNvSpPr/>
              <p:nvPr/>
            </p:nvSpPr>
            <p:spPr>
              <a:xfrm>
                <a:off x="1672617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4" name="Google Shape;4044;p24"/>
              <p:cNvSpPr/>
              <p:nvPr/>
            </p:nvSpPr>
            <p:spPr>
              <a:xfrm>
                <a:off x="1672617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5" name="Google Shape;4045;p24"/>
              <p:cNvSpPr/>
              <p:nvPr/>
            </p:nvSpPr>
            <p:spPr>
              <a:xfrm>
                <a:off x="1672617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6" name="Google Shape;4046;p24"/>
              <p:cNvSpPr/>
              <p:nvPr/>
            </p:nvSpPr>
            <p:spPr>
              <a:xfrm>
                <a:off x="1672617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7" name="Google Shape;4047;p24"/>
              <p:cNvSpPr/>
              <p:nvPr/>
            </p:nvSpPr>
            <p:spPr>
              <a:xfrm>
                <a:off x="1672617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8" name="Google Shape;4048;p24"/>
              <p:cNvSpPr/>
              <p:nvPr/>
            </p:nvSpPr>
            <p:spPr>
              <a:xfrm>
                <a:off x="1672617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9" name="Google Shape;4049;p24"/>
              <p:cNvSpPr/>
              <p:nvPr/>
            </p:nvSpPr>
            <p:spPr>
              <a:xfrm>
                <a:off x="1672617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0" name="Google Shape;4050;p24"/>
              <p:cNvSpPr/>
              <p:nvPr/>
            </p:nvSpPr>
            <p:spPr>
              <a:xfrm>
                <a:off x="1672617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1" name="Google Shape;4051;p24"/>
              <p:cNvSpPr/>
              <p:nvPr/>
            </p:nvSpPr>
            <p:spPr>
              <a:xfrm>
                <a:off x="873527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2" name="Google Shape;4052;p24"/>
              <p:cNvSpPr/>
              <p:nvPr/>
            </p:nvSpPr>
            <p:spPr>
              <a:xfrm>
                <a:off x="962315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3" name="Google Shape;4053;p24"/>
              <p:cNvSpPr/>
              <p:nvPr/>
            </p:nvSpPr>
            <p:spPr>
              <a:xfrm>
                <a:off x="1051103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4" name="Google Shape;4054;p24"/>
              <p:cNvSpPr/>
              <p:nvPr/>
            </p:nvSpPr>
            <p:spPr>
              <a:xfrm>
                <a:off x="1139891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5" name="Google Shape;4055;p24"/>
              <p:cNvSpPr/>
              <p:nvPr/>
            </p:nvSpPr>
            <p:spPr>
              <a:xfrm>
                <a:off x="1228679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6" name="Google Shape;4056;p24"/>
              <p:cNvSpPr/>
              <p:nvPr/>
            </p:nvSpPr>
            <p:spPr>
              <a:xfrm>
                <a:off x="1317466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7" name="Google Shape;4057;p24"/>
              <p:cNvSpPr/>
              <p:nvPr/>
            </p:nvSpPr>
            <p:spPr>
              <a:xfrm>
                <a:off x="1406254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8" name="Google Shape;4058;p24"/>
              <p:cNvSpPr/>
              <p:nvPr/>
            </p:nvSpPr>
            <p:spPr>
              <a:xfrm>
                <a:off x="1495042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9" name="Google Shape;4059;p24"/>
              <p:cNvSpPr/>
              <p:nvPr/>
            </p:nvSpPr>
            <p:spPr>
              <a:xfrm>
                <a:off x="1583830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0" name="Google Shape;4060;p24"/>
              <p:cNvSpPr/>
              <p:nvPr/>
            </p:nvSpPr>
            <p:spPr>
              <a:xfrm>
                <a:off x="1672617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1" name="Google Shape;4061;p24"/>
              <p:cNvSpPr/>
              <p:nvPr/>
            </p:nvSpPr>
            <p:spPr>
              <a:xfrm>
                <a:off x="873527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2" name="Google Shape;4062;p24"/>
              <p:cNvSpPr/>
              <p:nvPr/>
            </p:nvSpPr>
            <p:spPr>
              <a:xfrm>
                <a:off x="962315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3" name="Google Shape;4063;p24"/>
              <p:cNvSpPr/>
              <p:nvPr/>
            </p:nvSpPr>
            <p:spPr>
              <a:xfrm>
                <a:off x="1051103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4" name="Google Shape;4064;p24"/>
              <p:cNvSpPr/>
              <p:nvPr/>
            </p:nvSpPr>
            <p:spPr>
              <a:xfrm>
                <a:off x="1139891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5" name="Google Shape;4065;p24"/>
              <p:cNvSpPr/>
              <p:nvPr/>
            </p:nvSpPr>
            <p:spPr>
              <a:xfrm>
                <a:off x="1228679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6" name="Google Shape;4066;p24"/>
              <p:cNvSpPr/>
              <p:nvPr/>
            </p:nvSpPr>
            <p:spPr>
              <a:xfrm>
                <a:off x="1317466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7" name="Google Shape;4067;p24"/>
              <p:cNvSpPr/>
              <p:nvPr/>
            </p:nvSpPr>
            <p:spPr>
              <a:xfrm>
                <a:off x="1406254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8" name="Google Shape;4068;p24"/>
              <p:cNvSpPr/>
              <p:nvPr/>
            </p:nvSpPr>
            <p:spPr>
              <a:xfrm>
                <a:off x="1495042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9" name="Google Shape;4069;p24"/>
              <p:cNvSpPr/>
              <p:nvPr/>
            </p:nvSpPr>
            <p:spPr>
              <a:xfrm>
                <a:off x="1583830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0" name="Google Shape;4070;p24"/>
              <p:cNvSpPr/>
              <p:nvPr/>
            </p:nvSpPr>
            <p:spPr>
              <a:xfrm>
                <a:off x="1672617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1" name="Google Shape;4071;p24"/>
              <p:cNvSpPr/>
              <p:nvPr/>
            </p:nvSpPr>
            <p:spPr>
              <a:xfrm>
                <a:off x="784740" y="163081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2" name="Google Shape;4072;p24"/>
              <p:cNvSpPr/>
              <p:nvPr/>
            </p:nvSpPr>
            <p:spPr>
              <a:xfrm>
                <a:off x="784740" y="172874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3" name="Google Shape;4073;p24"/>
              <p:cNvSpPr/>
              <p:nvPr/>
            </p:nvSpPr>
            <p:spPr>
              <a:xfrm>
                <a:off x="784740" y="182668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4" name="Google Shape;4074;p24"/>
              <p:cNvSpPr/>
              <p:nvPr/>
            </p:nvSpPr>
            <p:spPr>
              <a:xfrm>
                <a:off x="784740" y="192461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5" name="Google Shape;4075;p24"/>
              <p:cNvSpPr/>
              <p:nvPr/>
            </p:nvSpPr>
            <p:spPr>
              <a:xfrm>
                <a:off x="784740" y="202255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6" name="Google Shape;4076;p24"/>
              <p:cNvSpPr/>
              <p:nvPr/>
            </p:nvSpPr>
            <p:spPr>
              <a:xfrm>
                <a:off x="784740" y="212048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7" name="Google Shape;4077;p24"/>
              <p:cNvSpPr/>
              <p:nvPr/>
            </p:nvSpPr>
            <p:spPr>
              <a:xfrm>
                <a:off x="784740" y="2218424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8" name="Google Shape;4078;p24"/>
              <p:cNvSpPr/>
              <p:nvPr/>
            </p:nvSpPr>
            <p:spPr>
              <a:xfrm>
                <a:off x="784740" y="231635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9" name="Google Shape;4079;p24"/>
              <p:cNvSpPr/>
              <p:nvPr/>
            </p:nvSpPr>
            <p:spPr>
              <a:xfrm>
                <a:off x="784740" y="241429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0" name="Google Shape;4080;p24"/>
              <p:cNvSpPr/>
              <p:nvPr/>
            </p:nvSpPr>
            <p:spPr>
              <a:xfrm>
                <a:off x="784740" y="251223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1" name="Google Shape;4081;p24"/>
              <p:cNvSpPr/>
              <p:nvPr/>
            </p:nvSpPr>
            <p:spPr>
              <a:xfrm>
                <a:off x="784740" y="261016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2" name="Google Shape;4082;p24"/>
              <p:cNvSpPr/>
              <p:nvPr/>
            </p:nvSpPr>
            <p:spPr>
              <a:xfrm>
                <a:off x="784740" y="270810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3" name="Google Shape;4083;p24"/>
              <p:cNvSpPr/>
              <p:nvPr/>
            </p:nvSpPr>
            <p:spPr>
              <a:xfrm>
                <a:off x="784740" y="280603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4" name="Google Shape;4084;p24"/>
              <p:cNvSpPr/>
              <p:nvPr/>
            </p:nvSpPr>
            <p:spPr>
              <a:xfrm>
                <a:off x="784740" y="290397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5" name="Google Shape;4085;p24"/>
              <p:cNvSpPr/>
              <p:nvPr/>
            </p:nvSpPr>
            <p:spPr>
              <a:xfrm>
                <a:off x="784740" y="300190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6" name="Google Shape;4086;p24"/>
              <p:cNvSpPr/>
              <p:nvPr/>
            </p:nvSpPr>
            <p:spPr>
              <a:xfrm>
                <a:off x="873527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7" name="Google Shape;4087;p24"/>
              <p:cNvSpPr/>
              <p:nvPr/>
            </p:nvSpPr>
            <p:spPr>
              <a:xfrm>
                <a:off x="962315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8" name="Google Shape;4088;p24"/>
              <p:cNvSpPr/>
              <p:nvPr/>
            </p:nvSpPr>
            <p:spPr>
              <a:xfrm>
                <a:off x="1051103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89" name="Google Shape;4089;p24"/>
              <p:cNvSpPr/>
              <p:nvPr/>
            </p:nvSpPr>
            <p:spPr>
              <a:xfrm>
                <a:off x="1139891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0" name="Google Shape;4090;p24"/>
              <p:cNvSpPr/>
              <p:nvPr/>
            </p:nvSpPr>
            <p:spPr>
              <a:xfrm>
                <a:off x="1228679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1" name="Google Shape;4091;p24"/>
              <p:cNvSpPr/>
              <p:nvPr/>
            </p:nvSpPr>
            <p:spPr>
              <a:xfrm>
                <a:off x="1317466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2" name="Google Shape;4092;p24"/>
              <p:cNvSpPr/>
              <p:nvPr/>
            </p:nvSpPr>
            <p:spPr>
              <a:xfrm>
                <a:off x="873527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3" name="Google Shape;4093;p24"/>
              <p:cNvSpPr/>
              <p:nvPr/>
            </p:nvSpPr>
            <p:spPr>
              <a:xfrm>
                <a:off x="962315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4" name="Google Shape;4094;p24"/>
              <p:cNvSpPr/>
              <p:nvPr/>
            </p:nvSpPr>
            <p:spPr>
              <a:xfrm>
                <a:off x="1051103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5" name="Google Shape;4095;p24"/>
              <p:cNvSpPr/>
              <p:nvPr/>
            </p:nvSpPr>
            <p:spPr>
              <a:xfrm>
                <a:off x="1139891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6" name="Google Shape;4096;p24"/>
              <p:cNvSpPr/>
              <p:nvPr/>
            </p:nvSpPr>
            <p:spPr>
              <a:xfrm>
                <a:off x="1228679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7" name="Google Shape;4097;p24"/>
              <p:cNvSpPr/>
              <p:nvPr/>
            </p:nvSpPr>
            <p:spPr>
              <a:xfrm>
                <a:off x="1317466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8" name="Google Shape;4098;p24"/>
              <p:cNvSpPr/>
              <p:nvPr/>
            </p:nvSpPr>
            <p:spPr>
              <a:xfrm>
                <a:off x="873527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99" name="Google Shape;4099;p24"/>
              <p:cNvSpPr/>
              <p:nvPr/>
            </p:nvSpPr>
            <p:spPr>
              <a:xfrm>
                <a:off x="962315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0" name="Google Shape;4100;p24"/>
              <p:cNvSpPr/>
              <p:nvPr/>
            </p:nvSpPr>
            <p:spPr>
              <a:xfrm>
                <a:off x="1051103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1" name="Google Shape;4101;p24"/>
              <p:cNvSpPr/>
              <p:nvPr/>
            </p:nvSpPr>
            <p:spPr>
              <a:xfrm>
                <a:off x="1139891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2" name="Google Shape;4102;p24"/>
              <p:cNvSpPr/>
              <p:nvPr/>
            </p:nvSpPr>
            <p:spPr>
              <a:xfrm>
                <a:off x="1228679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3" name="Google Shape;4103;p24"/>
              <p:cNvSpPr/>
              <p:nvPr/>
            </p:nvSpPr>
            <p:spPr>
              <a:xfrm>
                <a:off x="1317466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4" name="Google Shape;4104;p24"/>
              <p:cNvSpPr/>
              <p:nvPr/>
            </p:nvSpPr>
            <p:spPr>
              <a:xfrm>
                <a:off x="873527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5" name="Google Shape;4105;p24"/>
              <p:cNvSpPr/>
              <p:nvPr/>
            </p:nvSpPr>
            <p:spPr>
              <a:xfrm>
                <a:off x="962315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6" name="Google Shape;4106;p24"/>
              <p:cNvSpPr/>
              <p:nvPr/>
            </p:nvSpPr>
            <p:spPr>
              <a:xfrm>
                <a:off x="1051103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7" name="Google Shape;4107;p24"/>
              <p:cNvSpPr/>
              <p:nvPr/>
            </p:nvSpPr>
            <p:spPr>
              <a:xfrm>
                <a:off x="1139891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8" name="Google Shape;4108;p24"/>
              <p:cNvSpPr/>
              <p:nvPr/>
            </p:nvSpPr>
            <p:spPr>
              <a:xfrm>
                <a:off x="1228679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9" name="Google Shape;4109;p24"/>
              <p:cNvSpPr/>
              <p:nvPr/>
            </p:nvSpPr>
            <p:spPr>
              <a:xfrm>
                <a:off x="1317466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0" name="Google Shape;4110;p24"/>
              <p:cNvSpPr/>
              <p:nvPr/>
            </p:nvSpPr>
            <p:spPr>
              <a:xfrm>
                <a:off x="873527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1" name="Google Shape;4111;p24"/>
              <p:cNvSpPr/>
              <p:nvPr/>
            </p:nvSpPr>
            <p:spPr>
              <a:xfrm>
                <a:off x="962315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2" name="Google Shape;4112;p24"/>
              <p:cNvSpPr/>
              <p:nvPr/>
            </p:nvSpPr>
            <p:spPr>
              <a:xfrm>
                <a:off x="1051103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3" name="Google Shape;4113;p24"/>
              <p:cNvSpPr/>
              <p:nvPr/>
            </p:nvSpPr>
            <p:spPr>
              <a:xfrm>
                <a:off x="1139891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4" name="Google Shape;4114;p24"/>
              <p:cNvSpPr/>
              <p:nvPr/>
            </p:nvSpPr>
            <p:spPr>
              <a:xfrm>
                <a:off x="1228679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5" name="Google Shape;4115;p24"/>
              <p:cNvSpPr/>
              <p:nvPr/>
            </p:nvSpPr>
            <p:spPr>
              <a:xfrm>
                <a:off x="1317466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6" name="Google Shape;4116;p24"/>
              <p:cNvSpPr/>
              <p:nvPr/>
            </p:nvSpPr>
            <p:spPr>
              <a:xfrm>
                <a:off x="873527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7" name="Google Shape;4117;p24"/>
              <p:cNvSpPr/>
              <p:nvPr/>
            </p:nvSpPr>
            <p:spPr>
              <a:xfrm>
                <a:off x="962315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8" name="Google Shape;4118;p24"/>
              <p:cNvSpPr/>
              <p:nvPr/>
            </p:nvSpPr>
            <p:spPr>
              <a:xfrm>
                <a:off x="1051103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9" name="Google Shape;4119;p24"/>
              <p:cNvSpPr/>
              <p:nvPr/>
            </p:nvSpPr>
            <p:spPr>
              <a:xfrm>
                <a:off x="1139891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0" name="Google Shape;4120;p24"/>
              <p:cNvSpPr/>
              <p:nvPr/>
            </p:nvSpPr>
            <p:spPr>
              <a:xfrm>
                <a:off x="1228679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1" name="Google Shape;4121;p24"/>
              <p:cNvSpPr/>
              <p:nvPr/>
            </p:nvSpPr>
            <p:spPr>
              <a:xfrm>
                <a:off x="1317466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2" name="Google Shape;4122;p24"/>
              <p:cNvSpPr/>
              <p:nvPr/>
            </p:nvSpPr>
            <p:spPr>
              <a:xfrm>
                <a:off x="873527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3" name="Google Shape;4123;p24"/>
              <p:cNvSpPr/>
              <p:nvPr/>
            </p:nvSpPr>
            <p:spPr>
              <a:xfrm>
                <a:off x="962315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4" name="Google Shape;4124;p24"/>
              <p:cNvSpPr/>
              <p:nvPr/>
            </p:nvSpPr>
            <p:spPr>
              <a:xfrm>
                <a:off x="1051103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5" name="Google Shape;4125;p24"/>
              <p:cNvSpPr/>
              <p:nvPr/>
            </p:nvSpPr>
            <p:spPr>
              <a:xfrm>
                <a:off x="1139891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6" name="Google Shape;4126;p24"/>
              <p:cNvSpPr/>
              <p:nvPr/>
            </p:nvSpPr>
            <p:spPr>
              <a:xfrm>
                <a:off x="1228679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7" name="Google Shape;4127;p24"/>
              <p:cNvSpPr/>
              <p:nvPr/>
            </p:nvSpPr>
            <p:spPr>
              <a:xfrm>
                <a:off x="1317466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8" name="Google Shape;4128;p24"/>
              <p:cNvSpPr/>
              <p:nvPr/>
            </p:nvSpPr>
            <p:spPr>
              <a:xfrm>
                <a:off x="873527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9" name="Google Shape;4129;p24"/>
              <p:cNvSpPr/>
              <p:nvPr/>
            </p:nvSpPr>
            <p:spPr>
              <a:xfrm>
                <a:off x="962315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0" name="Google Shape;4130;p24"/>
              <p:cNvSpPr/>
              <p:nvPr/>
            </p:nvSpPr>
            <p:spPr>
              <a:xfrm>
                <a:off x="1051103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1" name="Google Shape;4131;p24"/>
              <p:cNvSpPr/>
              <p:nvPr/>
            </p:nvSpPr>
            <p:spPr>
              <a:xfrm>
                <a:off x="1139891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2" name="Google Shape;4132;p24"/>
              <p:cNvSpPr/>
              <p:nvPr/>
            </p:nvSpPr>
            <p:spPr>
              <a:xfrm>
                <a:off x="1228679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3" name="Google Shape;4133;p24"/>
              <p:cNvSpPr/>
              <p:nvPr/>
            </p:nvSpPr>
            <p:spPr>
              <a:xfrm>
                <a:off x="1317466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4" name="Google Shape;4134;p24"/>
              <p:cNvSpPr/>
              <p:nvPr/>
            </p:nvSpPr>
            <p:spPr>
              <a:xfrm>
                <a:off x="873527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5" name="Google Shape;4135;p24"/>
              <p:cNvSpPr/>
              <p:nvPr/>
            </p:nvSpPr>
            <p:spPr>
              <a:xfrm>
                <a:off x="962315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6" name="Google Shape;4136;p24"/>
              <p:cNvSpPr/>
              <p:nvPr/>
            </p:nvSpPr>
            <p:spPr>
              <a:xfrm>
                <a:off x="1051103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7" name="Google Shape;4137;p24"/>
              <p:cNvSpPr/>
              <p:nvPr/>
            </p:nvSpPr>
            <p:spPr>
              <a:xfrm>
                <a:off x="1139891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8" name="Google Shape;4138;p24"/>
              <p:cNvSpPr/>
              <p:nvPr/>
            </p:nvSpPr>
            <p:spPr>
              <a:xfrm>
                <a:off x="1228679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9" name="Google Shape;4139;p24"/>
              <p:cNvSpPr/>
              <p:nvPr/>
            </p:nvSpPr>
            <p:spPr>
              <a:xfrm>
                <a:off x="1317466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0" name="Google Shape;4140;p24"/>
              <p:cNvSpPr/>
              <p:nvPr/>
            </p:nvSpPr>
            <p:spPr>
              <a:xfrm>
                <a:off x="873527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1" name="Google Shape;4141;p24"/>
              <p:cNvSpPr/>
              <p:nvPr/>
            </p:nvSpPr>
            <p:spPr>
              <a:xfrm>
                <a:off x="962315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2" name="Google Shape;4142;p24"/>
              <p:cNvSpPr/>
              <p:nvPr/>
            </p:nvSpPr>
            <p:spPr>
              <a:xfrm>
                <a:off x="1051103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3" name="Google Shape;4143;p24"/>
              <p:cNvSpPr/>
              <p:nvPr/>
            </p:nvSpPr>
            <p:spPr>
              <a:xfrm>
                <a:off x="1139891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4" name="Google Shape;4144;p24"/>
              <p:cNvSpPr/>
              <p:nvPr/>
            </p:nvSpPr>
            <p:spPr>
              <a:xfrm>
                <a:off x="1228679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5" name="Google Shape;4145;p24"/>
              <p:cNvSpPr/>
              <p:nvPr/>
            </p:nvSpPr>
            <p:spPr>
              <a:xfrm>
                <a:off x="1317466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6" name="Google Shape;4146;p24"/>
              <p:cNvSpPr/>
              <p:nvPr/>
            </p:nvSpPr>
            <p:spPr>
              <a:xfrm>
                <a:off x="873527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7" name="Google Shape;4147;p24"/>
              <p:cNvSpPr/>
              <p:nvPr/>
            </p:nvSpPr>
            <p:spPr>
              <a:xfrm>
                <a:off x="962315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8" name="Google Shape;4148;p24"/>
              <p:cNvSpPr/>
              <p:nvPr/>
            </p:nvSpPr>
            <p:spPr>
              <a:xfrm>
                <a:off x="1051103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9" name="Google Shape;4149;p24"/>
              <p:cNvSpPr/>
              <p:nvPr/>
            </p:nvSpPr>
            <p:spPr>
              <a:xfrm>
                <a:off x="1139891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0" name="Google Shape;4150;p24"/>
              <p:cNvSpPr/>
              <p:nvPr/>
            </p:nvSpPr>
            <p:spPr>
              <a:xfrm>
                <a:off x="1228679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1" name="Google Shape;4151;p24"/>
              <p:cNvSpPr/>
              <p:nvPr/>
            </p:nvSpPr>
            <p:spPr>
              <a:xfrm>
                <a:off x="1317466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2" name="Google Shape;4152;p24"/>
              <p:cNvSpPr/>
              <p:nvPr/>
            </p:nvSpPr>
            <p:spPr>
              <a:xfrm>
                <a:off x="873527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3" name="Google Shape;4153;p24"/>
              <p:cNvSpPr/>
              <p:nvPr/>
            </p:nvSpPr>
            <p:spPr>
              <a:xfrm>
                <a:off x="962315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4" name="Google Shape;4154;p24"/>
              <p:cNvSpPr/>
              <p:nvPr/>
            </p:nvSpPr>
            <p:spPr>
              <a:xfrm>
                <a:off x="1051103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5" name="Google Shape;4155;p24"/>
              <p:cNvSpPr/>
              <p:nvPr/>
            </p:nvSpPr>
            <p:spPr>
              <a:xfrm>
                <a:off x="1139891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6" name="Google Shape;4156;p24"/>
              <p:cNvSpPr/>
              <p:nvPr/>
            </p:nvSpPr>
            <p:spPr>
              <a:xfrm>
                <a:off x="1228679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7" name="Google Shape;4157;p24"/>
              <p:cNvSpPr/>
              <p:nvPr/>
            </p:nvSpPr>
            <p:spPr>
              <a:xfrm>
                <a:off x="1317466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8" name="Google Shape;4158;p24"/>
              <p:cNvSpPr/>
              <p:nvPr/>
            </p:nvSpPr>
            <p:spPr>
              <a:xfrm>
                <a:off x="873527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9" name="Google Shape;4159;p24"/>
              <p:cNvSpPr/>
              <p:nvPr/>
            </p:nvSpPr>
            <p:spPr>
              <a:xfrm>
                <a:off x="962315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0" name="Google Shape;4160;p24"/>
              <p:cNvSpPr/>
              <p:nvPr/>
            </p:nvSpPr>
            <p:spPr>
              <a:xfrm>
                <a:off x="1051103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1" name="Google Shape;4161;p24"/>
              <p:cNvSpPr/>
              <p:nvPr/>
            </p:nvSpPr>
            <p:spPr>
              <a:xfrm>
                <a:off x="1139891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2" name="Google Shape;4162;p24"/>
              <p:cNvSpPr/>
              <p:nvPr/>
            </p:nvSpPr>
            <p:spPr>
              <a:xfrm>
                <a:off x="1228679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3" name="Google Shape;4163;p24"/>
              <p:cNvSpPr/>
              <p:nvPr/>
            </p:nvSpPr>
            <p:spPr>
              <a:xfrm>
                <a:off x="1317466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4" name="Google Shape;4164;p24"/>
              <p:cNvSpPr/>
              <p:nvPr/>
            </p:nvSpPr>
            <p:spPr>
              <a:xfrm>
                <a:off x="1406254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5" name="Google Shape;4165;p24"/>
              <p:cNvSpPr/>
              <p:nvPr/>
            </p:nvSpPr>
            <p:spPr>
              <a:xfrm>
                <a:off x="1406254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6" name="Google Shape;4166;p24"/>
              <p:cNvSpPr/>
              <p:nvPr/>
            </p:nvSpPr>
            <p:spPr>
              <a:xfrm>
                <a:off x="1406254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7" name="Google Shape;4167;p24"/>
              <p:cNvSpPr/>
              <p:nvPr/>
            </p:nvSpPr>
            <p:spPr>
              <a:xfrm>
                <a:off x="1406254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8" name="Google Shape;4168;p24"/>
              <p:cNvSpPr/>
              <p:nvPr/>
            </p:nvSpPr>
            <p:spPr>
              <a:xfrm>
                <a:off x="1406254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69" name="Google Shape;4169;p24"/>
              <p:cNvSpPr/>
              <p:nvPr/>
            </p:nvSpPr>
            <p:spPr>
              <a:xfrm>
                <a:off x="1406254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0" name="Google Shape;4170;p24"/>
              <p:cNvSpPr/>
              <p:nvPr/>
            </p:nvSpPr>
            <p:spPr>
              <a:xfrm>
                <a:off x="1406254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1" name="Google Shape;4171;p24"/>
              <p:cNvSpPr/>
              <p:nvPr/>
            </p:nvSpPr>
            <p:spPr>
              <a:xfrm>
                <a:off x="1406254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2" name="Google Shape;4172;p24"/>
              <p:cNvSpPr/>
              <p:nvPr/>
            </p:nvSpPr>
            <p:spPr>
              <a:xfrm>
                <a:off x="1406254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3" name="Google Shape;4173;p24"/>
              <p:cNvSpPr/>
              <p:nvPr/>
            </p:nvSpPr>
            <p:spPr>
              <a:xfrm>
                <a:off x="1406254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4" name="Google Shape;4174;p24"/>
              <p:cNvSpPr/>
              <p:nvPr/>
            </p:nvSpPr>
            <p:spPr>
              <a:xfrm>
                <a:off x="1406254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5" name="Google Shape;4175;p24"/>
              <p:cNvSpPr/>
              <p:nvPr/>
            </p:nvSpPr>
            <p:spPr>
              <a:xfrm>
                <a:off x="1406254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6" name="Google Shape;4176;p24"/>
              <p:cNvSpPr/>
              <p:nvPr/>
            </p:nvSpPr>
            <p:spPr>
              <a:xfrm>
                <a:off x="1406254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7" name="Google Shape;4177;p24"/>
              <p:cNvSpPr/>
              <p:nvPr/>
            </p:nvSpPr>
            <p:spPr>
              <a:xfrm>
                <a:off x="1495042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8" name="Google Shape;4178;p24"/>
              <p:cNvSpPr/>
              <p:nvPr/>
            </p:nvSpPr>
            <p:spPr>
              <a:xfrm>
                <a:off x="1495042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79" name="Google Shape;4179;p24"/>
              <p:cNvSpPr/>
              <p:nvPr/>
            </p:nvSpPr>
            <p:spPr>
              <a:xfrm>
                <a:off x="1495042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0" name="Google Shape;4180;p24"/>
              <p:cNvSpPr/>
              <p:nvPr/>
            </p:nvSpPr>
            <p:spPr>
              <a:xfrm>
                <a:off x="1495042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1" name="Google Shape;4181;p24"/>
              <p:cNvSpPr/>
              <p:nvPr/>
            </p:nvSpPr>
            <p:spPr>
              <a:xfrm>
                <a:off x="1495042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2" name="Google Shape;4182;p24"/>
              <p:cNvSpPr/>
              <p:nvPr/>
            </p:nvSpPr>
            <p:spPr>
              <a:xfrm>
                <a:off x="1495042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3" name="Google Shape;4183;p24"/>
              <p:cNvSpPr/>
              <p:nvPr/>
            </p:nvSpPr>
            <p:spPr>
              <a:xfrm>
                <a:off x="1495042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4" name="Google Shape;4184;p24"/>
              <p:cNvSpPr/>
              <p:nvPr/>
            </p:nvSpPr>
            <p:spPr>
              <a:xfrm>
                <a:off x="1495042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5" name="Google Shape;4185;p24"/>
              <p:cNvSpPr/>
              <p:nvPr/>
            </p:nvSpPr>
            <p:spPr>
              <a:xfrm>
                <a:off x="1495042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6" name="Google Shape;4186;p24"/>
              <p:cNvSpPr/>
              <p:nvPr/>
            </p:nvSpPr>
            <p:spPr>
              <a:xfrm>
                <a:off x="1495042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7" name="Google Shape;4187;p24"/>
              <p:cNvSpPr/>
              <p:nvPr/>
            </p:nvSpPr>
            <p:spPr>
              <a:xfrm>
                <a:off x="1495042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8" name="Google Shape;4188;p24"/>
              <p:cNvSpPr/>
              <p:nvPr/>
            </p:nvSpPr>
            <p:spPr>
              <a:xfrm>
                <a:off x="1495042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89" name="Google Shape;4189;p24"/>
              <p:cNvSpPr/>
              <p:nvPr/>
            </p:nvSpPr>
            <p:spPr>
              <a:xfrm>
                <a:off x="1495042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0" name="Google Shape;4190;p24"/>
              <p:cNvSpPr/>
              <p:nvPr/>
            </p:nvSpPr>
            <p:spPr>
              <a:xfrm>
                <a:off x="1583830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1" name="Google Shape;4191;p24"/>
              <p:cNvSpPr/>
              <p:nvPr/>
            </p:nvSpPr>
            <p:spPr>
              <a:xfrm>
                <a:off x="1583830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2" name="Google Shape;4192;p24"/>
              <p:cNvSpPr/>
              <p:nvPr/>
            </p:nvSpPr>
            <p:spPr>
              <a:xfrm>
                <a:off x="1583830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3" name="Google Shape;4193;p24"/>
              <p:cNvSpPr/>
              <p:nvPr/>
            </p:nvSpPr>
            <p:spPr>
              <a:xfrm>
                <a:off x="1583830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4" name="Google Shape;4194;p24"/>
              <p:cNvSpPr/>
              <p:nvPr/>
            </p:nvSpPr>
            <p:spPr>
              <a:xfrm>
                <a:off x="1583830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5" name="Google Shape;4195;p24"/>
              <p:cNvSpPr/>
              <p:nvPr/>
            </p:nvSpPr>
            <p:spPr>
              <a:xfrm>
                <a:off x="1583830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6" name="Google Shape;4196;p24"/>
              <p:cNvSpPr/>
              <p:nvPr/>
            </p:nvSpPr>
            <p:spPr>
              <a:xfrm>
                <a:off x="1583830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7" name="Google Shape;4197;p24"/>
              <p:cNvSpPr/>
              <p:nvPr/>
            </p:nvSpPr>
            <p:spPr>
              <a:xfrm>
                <a:off x="1583830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8" name="Google Shape;4198;p24"/>
              <p:cNvSpPr/>
              <p:nvPr/>
            </p:nvSpPr>
            <p:spPr>
              <a:xfrm>
                <a:off x="1583830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99" name="Google Shape;4199;p24"/>
              <p:cNvSpPr/>
              <p:nvPr/>
            </p:nvSpPr>
            <p:spPr>
              <a:xfrm>
                <a:off x="1583830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0" name="Google Shape;4200;p24"/>
              <p:cNvSpPr/>
              <p:nvPr/>
            </p:nvSpPr>
            <p:spPr>
              <a:xfrm>
                <a:off x="1583830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1" name="Google Shape;4201;p24"/>
              <p:cNvSpPr/>
              <p:nvPr/>
            </p:nvSpPr>
            <p:spPr>
              <a:xfrm>
                <a:off x="1583830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2" name="Google Shape;4202;p24"/>
              <p:cNvSpPr/>
              <p:nvPr/>
            </p:nvSpPr>
            <p:spPr>
              <a:xfrm>
                <a:off x="1583830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3" name="Google Shape;4203;p24"/>
              <p:cNvSpPr/>
              <p:nvPr/>
            </p:nvSpPr>
            <p:spPr>
              <a:xfrm>
                <a:off x="1672617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4" name="Google Shape;4204;p24"/>
              <p:cNvSpPr/>
              <p:nvPr/>
            </p:nvSpPr>
            <p:spPr>
              <a:xfrm>
                <a:off x="1672617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5" name="Google Shape;4205;p24"/>
              <p:cNvSpPr/>
              <p:nvPr/>
            </p:nvSpPr>
            <p:spPr>
              <a:xfrm>
                <a:off x="1672617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6" name="Google Shape;4206;p24"/>
              <p:cNvSpPr/>
              <p:nvPr/>
            </p:nvSpPr>
            <p:spPr>
              <a:xfrm>
                <a:off x="1672617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7" name="Google Shape;4207;p24"/>
              <p:cNvSpPr/>
              <p:nvPr/>
            </p:nvSpPr>
            <p:spPr>
              <a:xfrm>
                <a:off x="1672617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8" name="Google Shape;4208;p24"/>
              <p:cNvSpPr/>
              <p:nvPr/>
            </p:nvSpPr>
            <p:spPr>
              <a:xfrm>
                <a:off x="1672617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09" name="Google Shape;4209;p24"/>
              <p:cNvSpPr/>
              <p:nvPr/>
            </p:nvSpPr>
            <p:spPr>
              <a:xfrm>
                <a:off x="1672617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0" name="Google Shape;4210;p24"/>
              <p:cNvSpPr/>
              <p:nvPr/>
            </p:nvSpPr>
            <p:spPr>
              <a:xfrm>
                <a:off x="1672617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1" name="Google Shape;4211;p24"/>
              <p:cNvSpPr/>
              <p:nvPr/>
            </p:nvSpPr>
            <p:spPr>
              <a:xfrm>
                <a:off x="1672617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2" name="Google Shape;4212;p24"/>
              <p:cNvSpPr/>
              <p:nvPr/>
            </p:nvSpPr>
            <p:spPr>
              <a:xfrm>
                <a:off x="1672617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3" name="Google Shape;4213;p24"/>
              <p:cNvSpPr/>
              <p:nvPr/>
            </p:nvSpPr>
            <p:spPr>
              <a:xfrm>
                <a:off x="1672617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4" name="Google Shape;4214;p24"/>
              <p:cNvSpPr/>
              <p:nvPr/>
            </p:nvSpPr>
            <p:spPr>
              <a:xfrm>
                <a:off x="1672617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5" name="Google Shape;4215;p24"/>
              <p:cNvSpPr/>
              <p:nvPr/>
            </p:nvSpPr>
            <p:spPr>
              <a:xfrm>
                <a:off x="1672617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6" name="Google Shape;4216;p24"/>
              <p:cNvSpPr/>
              <p:nvPr/>
            </p:nvSpPr>
            <p:spPr>
              <a:xfrm>
                <a:off x="873527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7" name="Google Shape;4217;p24"/>
              <p:cNvSpPr/>
              <p:nvPr/>
            </p:nvSpPr>
            <p:spPr>
              <a:xfrm>
                <a:off x="962315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8" name="Google Shape;4218;p24"/>
              <p:cNvSpPr/>
              <p:nvPr/>
            </p:nvSpPr>
            <p:spPr>
              <a:xfrm>
                <a:off x="1051103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19" name="Google Shape;4219;p24"/>
              <p:cNvSpPr/>
              <p:nvPr/>
            </p:nvSpPr>
            <p:spPr>
              <a:xfrm>
                <a:off x="1139891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0" name="Google Shape;4220;p24"/>
              <p:cNvSpPr/>
              <p:nvPr/>
            </p:nvSpPr>
            <p:spPr>
              <a:xfrm>
                <a:off x="1228679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1" name="Google Shape;4221;p24"/>
              <p:cNvSpPr/>
              <p:nvPr/>
            </p:nvSpPr>
            <p:spPr>
              <a:xfrm>
                <a:off x="1317466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2" name="Google Shape;4222;p24"/>
              <p:cNvSpPr/>
              <p:nvPr/>
            </p:nvSpPr>
            <p:spPr>
              <a:xfrm>
                <a:off x="1406254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3" name="Google Shape;4223;p24"/>
              <p:cNvSpPr/>
              <p:nvPr/>
            </p:nvSpPr>
            <p:spPr>
              <a:xfrm>
                <a:off x="1495042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4" name="Google Shape;4224;p24"/>
              <p:cNvSpPr/>
              <p:nvPr/>
            </p:nvSpPr>
            <p:spPr>
              <a:xfrm>
                <a:off x="1583830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5" name="Google Shape;4225;p24"/>
              <p:cNvSpPr/>
              <p:nvPr/>
            </p:nvSpPr>
            <p:spPr>
              <a:xfrm>
                <a:off x="1672617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6" name="Google Shape;4226;p24"/>
              <p:cNvSpPr/>
              <p:nvPr/>
            </p:nvSpPr>
            <p:spPr>
              <a:xfrm>
                <a:off x="873527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7" name="Google Shape;4227;p24"/>
              <p:cNvSpPr/>
              <p:nvPr/>
            </p:nvSpPr>
            <p:spPr>
              <a:xfrm>
                <a:off x="962315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8" name="Google Shape;4228;p24"/>
              <p:cNvSpPr/>
              <p:nvPr/>
            </p:nvSpPr>
            <p:spPr>
              <a:xfrm>
                <a:off x="1051103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29" name="Google Shape;4229;p24"/>
              <p:cNvSpPr/>
              <p:nvPr/>
            </p:nvSpPr>
            <p:spPr>
              <a:xfrm>
                <a:off x="1139891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0" name="Google Shape;4230;p24"/>
              <p:cNvSpPr/>
              <p:nvPr/>
            </p:nvSpPr>
            <p:spPr>
              <a:xfrm>
                <a:off x="1228679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1" name="Google Shape;4231;p24"/>
              <p:cNvSpPr/>
              <p:nvPr/>
            </p:nvSpPr>
            <p:spPr>
              <a:xfrm>
                <a:off x="1317466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2" name="Google Shape;4232;p24"/>
              <p:cNvSpPr/>
              <p:nvPr/>
            </p:nvSpPr>
            <p:spPr>
              <a:xfrm>
                <a:off x="1406254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3" name="Google Shape;4233;p24"/>
              <p:cNvSpPr/>
              <p:nvPr/>
            </p:nvSpPr>
            <p:spPr>
              <a:xfrm>
                <a:off x="1495042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4" name="Google Shape;4234;p24"/>
              <p:cNvSpPr/>
              <p:nvPr/>
            </p:nvSpPr>
            <p:spPr>
              <a:xfrm>
                <a:off x="1583830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5" name="Google Shape;4235;p24"/>
              <p:cNvSpPr/>
              <p:nvPr/>
            </p:nvSpPr>
            <p:spPr>
              <a:xfrm>
                <a:off x="1672617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6" name="Google Shape;4236;p24"/>
              <p:cNvSpPr/>
              <p:nvPr/>
            </p:nvSpPr>
            <p:spPr>
              <a:xfrm>
                <a:off x="784740" y="31064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7" name="Google Shape;4237;p24"/>
              <p:cNvSpPr/>
              <p:nvPr/>
            </p:nvSpPr>
            <p:spPr>
              <a:xfrm>
                <a:off x="784740" y="320441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8" name="Google Shape;4238;p24"/>
              <p:cNvSpPr/>
              <p:nvPr/>
            </p:nvSpPr>
            <p:spPr>
              <a:xfrm>
                <a:off x="784740" y="330234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39" name="Google Shape;4239;p24"/>
              <p:cNvSpPr/>
              <p:nvPr/>
            </p:nvSpPr>
            <p:spPr>
              <a:xfrm>
                <a:off x="784740" y="340028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0" name="Google Shape;4240;p24"/>
              <p:cNvSpPr/>
              <p:nvPr/>
            </p:nvSpPr>
            <p:spPr>
              <a:xfrm>
                <a:off x="784740" y="349821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1" name="Google Shape;4241;p24"/>
              <p:cNvSpPr/>
              <p:nvPr/>
            </p:nvSpPr>
            <p:spPr>
              <a:xfrm>
                <a:off x="784740" y="359615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2" name="Google Shape;4242;p24"/>
              <p:cNvSpPr/>
              <p:nvPr/>
            </p:nvSpPr>
            <p:spPr>
              <a:xfrm>
                <a:off x="784740" y="369409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3" name="Google Shape;4243;p24"/>
              <p:cNvSpPr/>
              <p:nvPr/>
            </p:nvSpPr>
            <p:spPr>
              <a:xfrm>
                <a:off x="784740" y="379202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4" name="Google Shape;4244;p24"/>
              <p:cNvSpPr/>
              <p:nvPr/>
            </p:nvSpPr>
            <p:spPr>
              <a:xfrm>
                <a:off x="784740" y="3889962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5" name="Google Shape;4245;p24"/>
              <p:cNvSpPr/>
              <p:nvPr/>
            </p:nvSpPr>
            <p:spPr>
              <a:xfrm>
                <a:off x="784740" y="3987897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6" name="Google Shape;4246;p24"/>
              <p:cNvSpPr/>
              <p:nvPr/>
            </p:nvSpPr>
            <p:spPr>
              <a:xfrm>
                <a:off x="784740" y="408583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7" name="Google Shape;4247;p24"/>
              <p:cNvSpPr/>
              <p:nvPr/>
            </p:nvSpPr>
            <p:spPr>
              <a:xfrm>
                <a:off x="784740" y="4183769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8" name="Google Shape;4248;p24"/>
              <p:cNvSpPr/>
              <p:nvPr/>
            </p:nvSpPr>
            <p:spPr>
              <a:xfrm>
                <a:off x="784740" y="428170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9" name="Google Shape;4249;p24"/>
              <p:cNvSpPr/>
              <p:nvPr/>
            </p:nvSpPr>
            <p:spPr>
              <a:xfrm>
                <a:off x="784740" y="437964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0" name="Google Shape;4250;p24"/>
              <p:cNvSpPr/>
              <p:nvPr/>
            </p:nvSpPr>
            <p:spPr>
              <a:xfrm>
                <a:off x="784740" y="447757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1" name="Google Shape;4251;p24"/>
              <p:cNvSpPr/>
              <p:nvPr/>
            </p:nvSpPr>
            <p:spPr>
              <a:xfrm>
                <a:off x="4068893" y="133700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2" name="Google Shape;4252;p24"/>
              <p:cNvSpPr/>
              <p:nvPr/>
            </p:nvSpPr>
            <p:spPr>
              <a:xfrm>
                <a:off x="4068893" y="143494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3" name="Google Shape;4253;p24"/>
              <p:cNvSpPr/>
              <p:nvPr/>
            </p:nvSpPr>
            <p:spPr>
              <a:xfrm>
                <a:off x="4068893" y="153287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4" name="Google Shape;4254;p24"/>
              <p:cNvSpPr/>
              <p:nvPr/>
            </p:nvSpPr>
            <p:spPr>
              <a:xfrm>
                <a:off x="3980104" y="1337003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5" name="Google Shape;4255;p24"/>
              <p:cNvSpPr/>
              <p:nvPr/>
            </p:nvSpPr>
            <p:spPr>
              <a:xfrm>
                <a:off x="3980104" y="1434941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6" name="Google Shape;4256;p24"/>
              <p:cNvSpPr/>
              <p:nvPr/>
            </p:nvSpPr>
            <p:spPr>
              <a:xfrm>
                <a:off x="3980104" y="1532878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7" name="Google Shape;4257;p24"/>
              <p:cNvSpPr/>
              <p:nvPr/>
            </p:nvSpPr>
            <p:spPr>
              <a:xfrm>
                <a:off x="2027752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8" name="Google Shape;4258;p24"/>
              <p:cNvSpPr/>
              <p:nvPr/>
            </p:nvSpPr>
            <p:spPr>
              <a:xfrm>
                <a:off x="2116540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9" name="Google Shape;4259;p24"/>
              <p:cNvSpPr/>
              <p:nvPr/>
            </p:nvSpPr>
            <p:spPr>
              <a:xfrm>
                <a:off x="2205328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0" name="Google Shape;4260;p24"/>
              <p:cNvSpPr/>
              <p:nvPr/>
            </p:nvSpPr>
            <p:spPr>
              <a:xfrm>
                <a:off x="2294116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1" name="Google Shape;4261;p24"/>
              <p:cNvSpPr/>
              <p:nvPr/>
            </p:nvSpPr>
            <p:spPr>
              <a:xfrm>
                <a:off x="2382904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2" name="Google Shape;4262;p24"/>
              <p:cNvSpPr/>
              <p:nvPr/>
            </p:nvSpPr>
            <p:spPr>
              <a:xfrm>
                <a:off x="2471691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3" name="Google Shape;4263;p24"/>
              <p:cNvSpPr/>
              <p:nvPr/>
            </p:nvSpPr>
            <p:spPr>
              <a:xfrm>
                <a:off x="2027752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4" name="Google Shape;4264;p24"/>
              <p:cNvSpPr/>
              <p:nvPr/>
            </p:nvSpPr>
            <p:spPr>
              <a:xfrm>
                <a:off x="2116540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5" name="Google Shape;4265;p24"/>
              <p:cNvSpPr/>
              <p:nvPr/>
            </p:nvSpPr>
            <p:spPr>
              <a:xfrm>
                <a:off x="2205328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6" name="Google Shape;4266;p24"/>
              <p:cNvSpPr/>
              <p:nvPr/>
            </p:nvSpPr>
            <p:spPr>
              <a:xfrm>
                <a:off x="2294116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7" name="Google Shape;4267;p24"/>
              <p:cNvSpPr/>
              <p:nvPr/>
            </p:nvSpPr>
            <p:spPr>
              <a:xfrm>
                <a:off x="2382904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8" name="Google Shape;4268;p24"/>
              <p:cNvSpPr/>
              <p:nvPr/>
            </p:nvSpPr>
            <p:spPr>
              <a:xfrm>
                <a:off x="2471691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9" name="Google Shape;4269;p24"/>
              <p:cNvSpPr/>
              <p:nvPr/>
            </p:nvSpPr>
            <p:spPr>
              <a:xfrm>
                <a:off x="2027752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0" name="Google Shape;4270;p24"/>
              <p:cNvSpPr/>
              <p:nvPr/>
            </p:nvSpPr>
            <p:spPr>
              <a:xfrm>
                <a:off x="2116540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1" name="Google Shape;4271;p24"/>
              <p:cNvSpPr/>
              <p:nvPr/>
            </p:nvSpPr>
            <p:spPr>
              <a:xfrm>
                <a:off x="2205328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2" name="Google Shape;4272;p24"/>
              <p:cNvSpPr/>
              <p:nvPr/>
            </p:nvSpPr>
            <p:spPr>
              <a:xfrm>
                <a:off x="2294116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3" name="Google Shape;4273;p24"/>
              <p:cNvSpPr/>
              <p:nvPr/>
            </p:nvSpPr>
            <p:spPr>
              <a:xfrm>
                <a:off x="2382904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4" name="Google Shape;4274;p24"/>
              <p:cNvSpPr/>
              <p:nvPr/>
            </p:nvSpPr>
            <p:spPr>
              <a:xfrm>
                <a:off x="2471691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5" name="Google Shape;4275;p24"/>
              <p:cNvSpPr/>
              <p:nvPr/>
            </p:nvSpPr>
            <p:spPr>
              <a:xfrm>
                <a:off x="2560479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6" name="Google Shape;4276;p24"/>
              <p:cNvSpPr/>
              <p:nvPr/>
            </p:nvSpPr>
            <p:spPr>
              <a:xfrm>
                <a:off x="2560479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7" name="Google Shape;4277;p24"/>
              <p:cNvSpPr/>
              <p:nvPr/>
            </p:nvSpPr>
            <p:spPr>
              <a:xfrm>
                <a:off x="2560479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8" name="Google Shape;4278;p24"/>
              <p:cNvSpPr/>
              <p:nvPr/>
            </p:nvSpPr>
            <p:spPr>
              <a:xfrm>
                <a:off x="2649267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9" name="Google Shape;4279;p24"/>
              <p:cNvSpPr/>
              <p:nvPr/>
            </p:nvSpPr>
            <p:spPr>
              <a:xfrm>
                <a:off x="2649267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0" name="Google Shape;4280;p24"/>
              <p:cNvSpPr/>
              <p:nvPr/>
            </p:nvSpPr>
            <p:spPr>
              <a:xfrm>
                <a:off x="2649267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1" name="Google Shape;4281;p24"/>
              <p:cNvSpPr/>
              <p:nvPr/>
            </p:nvSpPr>
            <p:spPr>
              <a:xfrm>
                <a:off x="2738055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2" name="Google Shape;4282;p24"/>
              <p:cNvSpPr/>
              <p:nvPr/>
            </p:nvSpPr>
            <p:spPr>
              <a:xfrm>
                <a:off x="2738055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3" name="Google Shape;4283;p24"/>
              <p:cNvSpPr/>
              <p:nvPr/>
            </p:nvSpPr>
            <p:spPr>
              <a:xfrm>
                <a:off x="2738055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4" name="Google Shape;4284;p24"/>
              <p:cNvSpPr/>
              <p:nvPr/>
            </p:nvSpPr>
            <p:spPr>
              <a:xfrm>
                <a:off x="2826842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5" name="Google Shape;4285;p24"/>
              <p:cNvSpPr/>
              <p:nvPr/>
            </p:nvSpPr>
            <p:spPr>
              <a:xfrm>
                <a:off x="2826842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6" name="Google Shape;4286;p24"/>
              <p:cNvSpPr/>
              <p:nvPr/>
            </p:nvSpPr>
            <p:spPr>
              <a:xfrm>
                <a:off x="2826842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7" name="Google Shape;4287;p24"/>
              <p:cNvSpPr/>
              <p:nvPr/>
            </p:nvSpPr>
            <p:spPr>
              <a:xfrm>
                <a:off x="2915630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8" name="Google Shape;4288;p24"/>
              <p:cNvSpPr/>
              <p:nvPr/>
            </p:nvSpPr>
            <p:spPr>
              <a:xfrm>
                <a:off x="2915630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9" name="Google Shape;4289;p24"/>
              <p:cNvSpPr/>
              <p:nvPr/>
            </p:nvSpPr>
            <p:spPr>
              <a:xfrm>
                <a:off x="2915630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0" name="Google Shape;4290;p24"/>
              <p:cNvSpPr/>
              <p:nvPr/>
            </p:nvSpPr>
            <p:spPr>
              <a:xfrm>
                <a:off x="3004418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1" name="Google Shape;4291;p24"/>
              <p:cNvSpPr/>
              <p:nvPr/>
            </p:nvSpPr>
            <p:spPr>
              <a:xfrm>
                <a:off x="3004418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2" name="Google Shape;4292;p24"/>
              <p:cNvSpPr/>
              <p:nvPr/>
            </p:nvSpPr>
            <p:spPr>
              <a:xfrm>
                <a:off x="3004418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3" name="Google Shape;4293;p24"/>
              <p:cNvSpPr/>
              <p:nvPr/>
            </p:nvSpPr>
            <p:spPr>
              <a:xfrm>
                <a:off x="3093206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4" name="Google Shape;4294;p24"/>
              <p:cNvSpPr/>
              <p:nvPr/>
            </p:nvSpPr>
            <p:spPr>
              <a:xfrm>
                <a:off x="3093206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5" name="Google Shape;4295;p24"/>
              <p:cNvSpPr/>
              <p:nvPr/>
            </p:nvSpPr>
            <p:spPr>
              <a:xfrm>
                <a:off x="3093206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6" name="Google Shape;4296;p24"/>
              <p:cNvSpPr/>
              <p:nvPr/>
            </p:nvSpPr>
            <p:spPr>
              <a:xfrm>
                <a:off x="3181993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7" name="Google Shape;4297;p24"/>
              <p:cNvSpPr/>
              <p:nvPr/>
            </p:nvSpPr>
            <p:spPr>
              <a:xfrm>
                <a:off x="3181993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8" name="Google Shape;4298;p24"/>
              <p:cNvSpPr/>
              <p:nvPr/>
            </p:nvSpPr>
            <p:spPr>
              <a:xfrm>
                <a:off x="3181993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9" name="Google Shape;4299;p24"/>
              <p:cNvSpPr/>
              <p:nvPr/>
            </p:nvSpPr>
            <p:spPr>
              <a:xfrm>
                <a:off x="3270781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0" name="Google Shape;4300;p24"/>
              <p:cNvSpPr/>
              <p:nvPr/>
            </p:nvSpPr>
            <p:spPr>
              <a:xfrm>
                <a:off x="3270781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1" name="Google Shape;4301;p24"/>
              <p:cNvSpPr/>
              <p:nvPr/>
            </p:nvSpPr>
            <p:spPr>
              <a:xfrm>
                <a:off x="3270781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2" name="Google Shape;4302;p24"/>
              <p:cNvSpPr/>
              <p:nvPr/>
            </p:nvSpPr>
            <p:spPr>
              <a:xfrm>
                <a:off x="3359569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3" name="Google Shape;4303;p24"/>
              <p:cNvSpPr/>
              <p:nvPr/>
            </p:nvSpPr>
            <p:spPr>
              <a:xfrm>
                <a:off x="3359569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4" name="Google Shape;4304;p24"/>
              <p:cNvSpPr/>
              <p:nvPr/>
            </p:nvSpPr>
            <p:spPr>
              <a:xfrm>
                <a:off x="3359569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5" name="Google Shape;4305;p24"/>
              <p:cNvSpPr/>
              <p:nvPr/>
            </p:nvSpPr>
            <p:spPr>
              <a:xfrm>
                <a:off x="3448357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6" name="Google Shape;4306;p24"/>
              <p:cNvSpPr/>
              <p:nvPr/>
            </p:nvSpPr>
            <p:spPr>
              <a:xfrm>
                <a:off x="3448357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7" name="Google Shape;4307;p24"/>
              <p:cNvSpPr/>
              <p:nvPr/>
            </p:nvSpPr>
            <p:spPr>
              <a:xfrm>
                <a:off x="3448357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8" name="Google Shape;4308;p24"/>
              <p:cNvSpPr/>
              <p:nvPr/>
            </p:nvSpPr>
            <p:spPr>
              <a:xfrm>
                <a:off x="3537144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9" name="Google Shape;4309;p24"/>
              <p:cNvSpPr/>
              <p:nvPr/>
            </p:nvSpPr>
            <p:spPr>
              <a:xfrm>
                <a:off x="3537144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0" name="Google Shape;4310;p24"/>
              <p:cNvSpPr/>
              <p:nvPr/>
            </p:nvSpPr>
            <p:spPr>
              <a:xfrm>
                <a:off x="3537144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1" name="Google Shape;4311;p24"/>
              <p:cNvSpPr/>
              <p:nvPr/>
            </p:nvSpPr>
            <p:spPr>
              <a:xfrm>
                <a:off x="3625932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2" name="Google Shape;4312;p24"/>
              <p:cNvSpPr/>
              <p:nvPr/>
            </p:nvSpPr>
            <p:spPr>
              <a:xfrm>
                <a:off x="3625932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3" name="Google Shape;4313;p24"/>
              <p:cNvSpPr/>
              <p:nvPr/>
            </p:nvSpPr>
            <p:spPr>
              <a:xfrm>
                <a:off x="3625932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4" name="Google Shape;4314;p24"/>
              <p:cNvSpPr/>
              <p:nvPr/>
            </p:nvSpPr>
            <p:spPr>
              <a:xfrm>
                <a:off x="3714720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5" name="Google Shape;4315;p24"/>
              <p:cNvSpPr/>
              <p:nvPr/>
            </p:nvSpPr>
            <p:spPr>
              <a:xfrm>
                <a:off x="3714720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6" name="Google Shape;4316;p24"/>
              <p:cNvSpPr/>
              <p:nvPr/>
            </p:nvSpPr>
            <p:spPr>
              <a:xfrm>
                <a:off x="3714720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7" name="Google Shape;4317;p24"/>
              <p:cNvSpPr/>
              <p:nvPr/>
            </p:nvSpPr>
            <p:spPr>
              <a:xfrm>
                <a:off x="3803508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8" name="Google Shape;4318;p24"/>
              <p:cNvSpPr/>
              <p:nvPr/>
            </p:nvSpPr>
            <p:spPr>
              <a:xfrm>
                <a:off x="3803508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19" name="Google Shape;4319;p24"/>
              <p:cNvSpPr/>
              <p:nvPr/>
            </p:nvSpPr>
            <p:spPr>
              <a:xfrm>
                <a:off x="3803508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0" name="Google Shape;4320;p24"/>
              <p:cNvSpPr/>
              <p:nvPr/>
            </p:nvSpPr>
            <p:spPr>
              <a:xfrm>
                <a:off x="3895796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1" name="Google Shape;4321;p24"/>
              <p:cNvSpPr/>
              <p:nvPr/>
            </p:nvSpPr>
            <p:spPr>
              <a:xfrm>
                <a:off x="3895796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2" name="Google Shape;4322;p24"/>
              <p:cNvSpPr/>
              <p:nvPr/>
            </p:nvSpPr>
            <p:spPr>
              <a:xfrm>
                <a:off x="3895796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3" name="Google Shape;4323;p24"/>
              <p:cNvSpPr/>
              <p:nvPr/>
            </p:nvSpPr>
            <p:spPr>
              <a:xfrm>
                <a:off x="1938965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4" name="Google Shape;4324;p24"/>
              <p:cNvSpPr/>
              <p:nvPr/>
            </p:nvSpPr>
            <p:spPr>
              <a:xfrm>
                <a:off x="1938965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5" name="Google Shape;4325;p24"/>
              <p:cNvSpPr/>
              <p:nvPr/>
            </p:nvSpPr>
            <p:spPr>
              <a:xfrm>
                <a:off x="1938965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6" name="Google Shape;4326;p24"/>
              <p:cNvSpPr/>
              <p:nvPr/>
            </p:nvSpPr>
            <p:spPr>
              <a:xfrm>
                <a:off x="1850177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7" name="Google Shape;4327;p24"/>
              <p:cNvSpPr/>
              <p:nvPr/>
            </p:nvSpPr>
            <p:spPr>
              <a:xfrm>
                <a:off x="1850177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8" name="Google Shape;4328;p24"/>
              <p:cNvSpPr/>
              <p:nvPr/>
            </p:nvSpPr>
            <p:spPr>
              <a:xfrm>
                <a:off x="1850177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29" name="Google Shape;4329;p24"/>
              <p:cNvSpPr/>
              <p:nvPr/>
            </p:nvSpPr>
            <p:spPr>
              <a:xfrm>
                <a:off x="1761389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0" name="Google Shape;4330;p24"/>
              <p:cNvSpPr/>
              <p:nvPr/>
            </p:nvSpPr>
            <p:spPr>
              <a:xfrm>
                <a:off x="1761389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1" name="Google Shape;4331;p24"/>
              <p:cNvSpPr/>
              <p:nvPr/>
            </p:nvSpPr>
            <p:spPr>
              <a:xfrm>
                <a:off x="1761389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2" name="Google Shape;4332;p24"/>
              <p:cNvSpPr/>
              <p:nvPr/>
            </p:nvSpPr>
            <p:spPr>
              <a:xfrm>
                <a:off x="873527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3" name="Google Shape;4333;p24"/>
              <p:cNvSpPr/>
              <p:nvPr/>
            </p:nvSpPr>
            <p:spPr>
              <a:xfrm>
                <a:off x="962315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4" name="Google Shape;4334;p24"/>
              <p:cNvSpPr/>
              <p:nvPr/>
            </p:nvSpPr>
            <p:spPr>
              <a:xfrm>
                <a:off x="1051103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5" name="Google Shape;4335;p24"/>
              <p:cNvSpPr/>
              <p:nvPr/>
            </p:nvSpPr>
            <p:spPr>
              <a:xfrm>
                <a:off x="1139891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6" name="Google Shape;4336;p24"/>
              <p:cNvSpPr/>
              <p:nvPr/>
            </p:nvSpPr>
            <p:spPr>
              <a:xfrm>
                <a:off x="1228679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7" name="Google Shape;4337;p24"/>
              <p:cNvSpPr/>
              <p:nvPr/>
            </p:nvSpPr>
            <p:spPr>
              <a:xfrm>
                <a:off x="1317466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8" name="Google Shape;4338;p24"/>
              <p:cNvSpPr/>
              <p:nvPr/>
            </p:nvSpPr>
            <p:spPr>
              <a:xfrm>
                <a:off x="873527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39" name="Google Shape;4339;p24"/>
              <p:cNvSpPr/>
              <p:nvPr/>
            </p:nvSpPr>
            <p:spPr>
              <a:xfrm>
                <a:off x="962315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0" name="Google Shape;4340;p24"/>
              <p:cNvSpPr/>
              <p:nvPr/>
            </p:nvSpPr>
            <p:spPr>
              <a:xfrm>
                <a:off x="1051103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1" name="Google Shape;4341;p24"/>
              <p:cNvSpPr/>
              <p:nvPr/>
            </p:nvSpPr>
            <p:spPr>
              <a:xfrm>
                <a:off x="1139891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2" name="Google Shape;4342;p24"/>
              <p:cNvSpPr/>
              <p:nvPr/>
            </p:nvSpPr>
            <p:spPr>
              <a:xfrm>
                <a:off x="1228679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3" name="Google Shape;4343;p24"/>
              <p:cNvSpPr/>
              <p:nvPr/>
            </p:nvSpPr>
            <p:spPr>
              <a:xfrm>
                <a:off x="1317466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4" name="Google Shape;4344;p24"/>
              <p:cNvSpPr/>
              <p:nvPr/>
            </p:nvSpPr>
            <p:spPr>
              <a:xfrm>
                <a:off x="873527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5" name="Google Shape;4345;p24"/>
              <p:cNvSpPr/>
              <p:nvPr/>
            </p:nvSpPr>
            <p:spPr>
              <a:xfrm>
                <a:off x="962315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6" name="Google Shape;4346;p24"/>
              <p:cNvSpPr/>
              <p:nvPr/>
            </p:nvSpPr>
            <p:spPr>
              <a:xfrm>
                <a:off x="1051103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7" name="Google Shape;4347;p24"/>
              <p:cNvSpPr/>
              <p:nvPr/>
            </p:nvSpPr>
            <p:spPr>
              <a:xfrm>
                <a:off x="1139891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8" name="Google Shape;4348;p24"/>
              <p:cNvSpPr/>
              <p:nvPr/>
            </p:nvSpPr>
            <p:spPr>
              <a:xfrm>
                <a:off x="1228679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49" name="Google Shape;4349;p24"/>
              <p:cNvSpPr/>
              <p:nvPr/>
            </p:nvSpPr>
            <p:spPr>
              <a:xfrm>
                <a:off x="1317466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0" name="Google Shape;4350;p24"/>
              <p:cNvSpPr/>
              <p:nvPr/>
            </p:nvSpPr>
            <p:spPr>
              <a:xfrm>
                <a:off x="1406254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1" name="Google Shape;4351;p24"/>
              <p:cNvSpPr/>
              <p:nvPr/>
            </p:nvSpPr>
            <p:spPr>
              <a:xfrm>
                <a:off x="1406254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2" name="Google Shape;4352;p24"/>
              <p:cNvSpPr/>
              <p:nvPr/>
            </p:nvSpPr>
            <p:spPr>
              <a:xfrm>
                <a:off x="1406254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3" name="Google Shape;4353;p24"/>
              <p:cNvSpPr/>
              <p:nvPr/>
            </p:nvSpPr>
            <p:spPr>
              <a:xfrm>
                <a:off x="1495042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4" name="Google Shape;4354;p24"/>
              <p:cNvSpPr/>
              <p:nvPr/>
            </p:nvSpPr>
            <p:spPr>
              <a:xfrm>
                <a:off x="1495042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5" name="Google Shape;4355;p24"/>
              <p:cNvSpPr/>
              <p:nvPr/>
            </p:nvSpPr>
            <p:spPr>
              <a:xfrm>
                <a:off x="1495042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6" name="Google Shape;4356;p24"/>
              <p:cNvSpPr/>
              <p:nvPr/>
            </p:nvSpPr>
            <p:spPr>
              <a:xfrm>
                <a:off x="1583830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7" name="Google Shape;4357;p24"/>
              <p:cNvSpPr/>
              <p:nvPr/>
            </p:nvSpPr>
            <p:spPr>
              <a:xfrm>
                <a:off x="1583830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8" name="Google Shape;4358;p24"/>
              <p:cNvSpPr/>
              <p:nvPr/>
            </p:nvSpPr>
            <p:spPr>
              <a:xfrm>
                <a:off x="1583830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59" name="Google Shape;4359;p24"/>
              <p:cNvSpPr/>
              <p:nvPr/>
            </p:nvSpPr>
            <p:spPr>
              <a:xfrm>
                <a:off x="1672617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0" name="Google Shape;4360;p24"/>
              <p:cNvSpPr/>
              <p:nvPr/>
            </p:nvSpPr>
            <p:spPr>
              <a:xfrm>
                <a:off x="1672617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1" name="Google Shape;4361;p24"/>
              <p:cNvSpPr/>
              <p:nvPr/>
            </p:nvSpPr>
            <p:spPr>
              <a:xfrm>
                <a:off x="1672617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2" name="Google Shape;4362;p24"/>
              <p:cNvSpPr/>
              <p:nvPr/>
            </p:nvSpPr>
            <p:spPr>
              <a:xfrm>
                <a:off x="784740" y="1336985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3" name="Google Shape;4363;p24"/>
              <p:cNvSpPr/>
              <p:nvPr/>
            </p:nvSpPr>
            <p:spPr>
              <a:xfrm>
                <a:off x="784740" y="1434920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64" name="Google Shape;4364;p24"/>
              <p:cNvSpPr/>
              <p:nvPr/>
            </p:nvSpPr>
            <p:spPr>
              <a:xfrm>
                <a:off x="784740" y="1532856"/>
                <a:ext cx="26100" cy="2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65" name="Google Shape;4365;p24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366" name="Google Shape;4366;p24"/>
          <p:cNvSpPr txBox="1"/>
          <p:nvPr>
            <p:ph idx="2" type="title"/>
          </p:nvPr>
        </p:nvSpPr>
        <p:spPr>
          <a:xfrm>
            <a:off x="892884" y="2221925"/>
            <a:ext cx="3011400" cy="52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67" name="Google Shape;4367;p24"/>
          <p:cNvSpPr txBox="1"/>
          <p:nvPr>
            <p:ph idx="1" type="subTitle"/>
          </p:nvPr>
        </p:nvSpPr>
        <p:spPr>
          <a:xfrm>
            <a:off x="1244750" y="2747250"/>
            <a:ext cx="2307600" cy="11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368" name="Google Shape;4368;p24"/>
          <p:cNvGrpSpPr/>
          <p:nvPr/>
        </p:nvGrpSpPr>
        <p:grpSpPr>
          <a:xfrm flipH="1">
            <a:off x="-151486" y="-470299"/>
            <a:ext cx="9978007" cy="6265526"/>
            <a:chOff x="-664950" y="-350812"/>
            <a:chExt cx="9855795" cy="6188785"/>
          </a:xfrm>
        </p:grpSpPr>
        <p:sp>
          <p:nvSpPr>
            <p:cNvPr id="4369" name="Google Shape;4369;p24"/>
            <p:cNvSpPr/>
            <p:nvPr/>
          </p:nvSpPr>
          <p:spPr>
            <a:xfrm>
              <a:off x="6639101" y="4372113"/>
              <a:ext cx="2551744" cy="1016382"/>
            </a:xfrm>
            <a:custGeom>
              <a:rect b="b" l="l" r="r" t="t"/>
              <a:pathLst>
                <a:path extrusionOk="0" h="19404" w="48716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0" name="Google Shape;4370;p24"/>
            <p:cNvSpPr/>
            <p:nvPr/>
          </p:nvSpPr>
          <p:spPr>
            <a:xfrm flipH="1" rot="5400000">
              <a:off x="8292215" y="257556"/>
              <a:ext cx="1181851" cy="511642"/>
            </a:xfrm>
            <a:custGeom>
              <a:rect b="b" l="l" r="r" t="t"/>
              <a:pathLst>
                <a:path extrusionOk="0" h="6847" w="15816">
                  <a:moveTo>
                    <a:pt x="0" y="0"/>
                  </a:moveTo>
                  <a:cubicBezTo>
                    <a:pt x="1127" y="3927"/>
                    <a:pt x="5286" y="6846"/>
                    <a:pt x="10251" y="6846"/>
                  </a:cubicBezTo>
                  <a:cubicBezTo>
                    <a:pt x="12292" y="6846"/>
                    <a:pt x="14199" y="6352"/>
                    <a:pt x="15815" y="5495"/>
                  </a:cubicBezTo>
                  <a:lnTo>
                    <a:pt x="15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1" name="Google Shape;4371;p24"/>
            <p:cNvSpPr/>
            <p:nvPr/>
          </p:nvSpPr>
          <p:spPr>
            <a:xfrm rot="5400000">
              <a:off x="-118820" y="22583"/>
              <a:ext cx="656726" cy="592350"/>
            </a:xfrm>
            <a:custGeom>
              <a:rect b="b" l="l" r="r" t="t"/>
              <a:pathLst>
                <a:path extrusionOk="0" h="9321" w="10334">
                  <a:moveTo>
                    <a:pt x="421" y="1"/>
                  </a:moveTo>
                  <a:cubicBezTo>
                    <a:pt x="278" y="1"/>
                    <a:pt x="139" y="8"/>
                    <a:pt x="0" y="25"/>
                  </a:cubicBezTo>
                  <a:lnTo>
                    <a:pt x="0" y="9320"/>
                  </a:lnTo>
                  <a:lnTo>
                    <a:pt x="10325" y="9320"/>
                  </a:lnTo>
                  <a:cubicBezTo>
                    <a:pt x="10333" y="7928"/>
                    <a:pt x="10035" y="6573"/>
                    <a:pt x="9182" y="5393"/>
                  </a:cubicBezTo>
                  <a:cubicBezTo>
                    <a:pt x="8219" y="4058"/>
                    <a:pt x="6781" y="3217"/>
                    <a:pt x="5410" y="2364"/>
                  </a:cubicBezTo>
                  <a:cubicBezTo>
                    <a:pt x="4128" y="1563"/>
                    <a:pt x="2727" y="384"/>
                    <a:pt x="1213" y="82"/>
                  </a:cubicBezTo>
                  <a:cubicBezTo>
                    <a:pt x="939" y="25"/>
                    <a:pt x="674" y="1"/>
                    <a:pt x="4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72" name="Google Shape;4372;p24"/>
            <p:cNvGrpSpPr/>
            <p:nvPr/>
          </p:nvGrpSpPr>
          <p:grpSpPr>
            <a:xfrm>
              <a:off x="-226979" y="4522639"/>
              <a:ext cx="1738223" cy="1315334"/>
              <a:chOff x="365798" y="4214438"/>
              <a:chExt cx="4336884" cy="3281771"/>
            </a:xfrm>
          </p:grpSpPr>
          <p:sp>
            <p:nvSpPr>
              <p:cNvPr id="4373" name="Google Shape;4373;p24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374" name="Google Shape;4374;p24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4375" name="Google Shape;4375;p24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rect b="b" l="l" r="r" t="t"/>
                  <a:pathLst>
                    <a:path extrusionOk="0" h="1567" w="1356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76" name="Google Shape;4376;p24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rect b="b" l="l" r="r" t="t"/>
                  <a:pathLst>
                    <a:path extrusionOk="0" h="1247" w="98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77" name="Google Shape;4377;p24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rect b="b" l="l" r="r" t="t"/>
                  <a:pathLst>
                    <a:path extrusionOk="0" h="941" w="915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78" name="Google Shape;4378;p24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rect b="b" l="l" r="r" t="t"/>
                  <a:pathLst>
                    <a:path extrusionOk="0" h="601" w="748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79" name="Google Shape;4379;p24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rect b="b" l="l" r="r" t="t"/>
                  <a:pathLst>
                    <a:path extrusionOk="0" h="663" w="506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380" name="Google Shape;4380;p24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81" name="Google Shape;4381;p24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82" name="Google Shape;4382;p24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383" name="Google Shape;4383;p24"/>
            <p:cNvSpPr/>
            <p:nvPr/>
          </p:nvSpPr>
          <p:spPr>
            <a:xfrm>
              <a:off x="-664950" y="-350812"/>
              <a:ext cx="1749000" cy="178162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BLANK_1_1_1_2">
    <p:spTree>
      <p:nvGrpSpPr>
        <p:cNvPr id="4384" name="Shape 4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5" name="Google Shape;4385;p25"/>
          <p:cNvSpPr/>
          <p:nvPr/>
        </p:nvSpPr>
        <p:spPr>
          <a:xfrm>
            <a:off x="5000225" y="1237050"/>
            <a:ext cx="3423900" cy="3366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386" name="Google Shape;4386;p25"/>
          <p:cNvGrpSpPr/>
          <p:nvPr/>
        </p:nvGrpSpPr>
        <p:grpSpPr>
          <a:xfrm>
            <a:off x="-664950" y="-350812"/>
            <a:ext cx="9855811" cy="6188785"/>
            <a:chOff x="-664950" y="-350812"/>
            <a:chExt cx="9855811" cy="6188785"/>
          </a:xfrm>
        </p:grpSpPr>
        <p:sp>
          <p:nvSpPr>
            <p:cNvPr id="4387" name="Google Shape;4387;p25"/>
            <p:cNvSpPr/>
            <p:nvPr/>
          </p:nvSpPr>
          <p:spPr>
            <a:xfrm>
              <a:off x="6639101" y="4372113"/>
              <a:ext cx="2551744" cy="1016382"/>
            </a:xfrm>
            <a:custGeom>
              <a:rect b="b" l="l" r="r" t="t"/>
              <a:pathLst>
                <a:path extrusionOk="0" h="19404" w="48716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8" name="Google Shape;4388;p25"/>
            <p:cNvSpPr/>
            <p:nvPr/>
          </p:nvSpPr>
          <p:spPr>
            <a:xfrm flipH="1" rot="5400000">
              <a:off x="8344115" y="284181"/>
              <a:ext cx="1181851" cy="511642"/>
            </a:xfrm>
            <a:custGeom>
              <a:rect b="b" l="l" r="r" t="t"/>
              <a:pathLst>
                <a:path extrusionOk="0" h="6847" w="15816">
                  <a:moveTo>
                    <a:pt x="0" y="0"/>
                  </a:moveTo>
                  <a:cubicBezTo>
                    <a:pt x="1127" y="3927"/>
                    <a:pt x="5286" y="6846"/>
                    <a:pt x="10251" y="6846"/>
                  </a:cubicBezTo>
                  <a:cubicBezTo>
                    <a:pt x="12292" y="6846"/>
                    <a:pt x="14199" y="6352"/>
                    <a:pt x="15815" y="5495"/>
                  </a:cubicBezTo>
                  <a:lnTo>
                    <a:pt x="15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9" name="Google Shape;4389;p25"/>
            <p:cNvSpPr/>
            <p:nvPr/>
          </p:nvSpPr>
          <p:spPr>
            <a:xfrm rot="5400000">
              <a:off x="-32194" y="32189"/>
              <a:ext cx="656726" cy="592350"/>
            </a:xfrm>
            <a:custGeom>
              <a:rect b="b" l="l" r="r" t="t"/>
              <a:pathLst>
                <a:path extrusionOk="0" h="9321" w="10334">
                  <a:moveTo>
                    <a:pt x="421" y="1"/>
                  </a:moveTo>
                  <a:cubicBezTo>
                    <a:pt x="278" y="1"/>
                    <a:pt x="139" y="8"/>
                    <a:pt x="0" y="25"/>
                  </a:cubicBezTo>
                  <a:lnTo>
                    <a:pt x="0" y="9320"/>
                  </a:lnTo>
                  <a:lnTo>
                    <a:pt x="10325" y="9320"/>
                  </a:lnTo>
                  <a:cubicBezTo>
                    <a:pt x="10333" y="7928"/>
                    <a:pt x="10035" y="6573"/>
                    <a:pt x="9182" y="5393"/>
                  </a:cubicBezTo>
                  <a:cubicBezTo>
                    <a:pt x="8219" y="4058"/>
                    <a:pt x="6781" y="3217"/>
                    <a:pt x="5410" y="2364"/>
                  </a:cubicBezTo>
                  <a:cubicBezTo>
                    <a:pt x="4128" y="1563"/>
                    <a:pt x="2727" y="384"/>
                    <a:pt x="1213" y="82"/>
                  </a:cubicBezTo>
                  <a:cubicBezTo>
                    <a:pt x="939" y="25"/>
                    <a:pt x="674" y="1"/>
                    <a:pt x="4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90" name="Google Shape;4390;p25"/>
            <p:cNvGrpSpPr/>
            <p:nvPr/>
          </p:nvGrpSpPr>
          <p:grpSpPr>
            <a:xfrm>
              <a:off x="-226979" y="4522639"/>
              <a:ext cx="1738223" cy="1315334"/>
              <a:chOff x="365798" y="4214438"/>
              <a:chExt cx="4336884" cy="3281771"/>
            </a:xfrm>
          </p:grpSpPr>
          <p:sp>
            <p:nvSpPr>
              <p:cNvPr id="4391" name="Google Shape;4391;p25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392" name="Google Shape;4392;p25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4393" name="Google Shape;4393;p25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rect b="b" l="l" r="r" t="t"/>
                  <a:pathLst>
                    <a:path extrusionOk="0" h="1567" w="1356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94" name="Google Shape;4394;p25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rect b="b" l="l" r="r" t="t"/>
                  <a:pathLst>
                    <a:path extrusionOk="0" h="1247" w="98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95" name="Google Shape;4395;p25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rect b="b" l="l" r="r" t="t"/>
                  <a:pathLst>
                    <a:path extrusionOk="0" h="941" w="915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96" name="Google Shape;4396;p25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rect b="b" l="l" r="r" t="t"/>
                  <a:pathLst>
                    <a:path extrusionOk="0" h="601" w="748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397" name="Google Shape;4397;p25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rect b="b" l="l" r="r" t="t"/>
                  <a:pathLst>
                    <a:path extrusionOk="0" h="663" w="506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398" name="Google Shape;4398;p25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99" name="Google Shape;4399;p25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00" name="Google Shape;4400;p25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01" name="Google Shape;4401;p25"/>
            <p:cNvSpPr/>
            <p:nvPr/>
          </p:nvSpPr>
          <p:spPr>
            <a:xfrm>
              <a:off x="-664950" y="-350812"/>
              <a:ext cx="1749000" cy="178162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02" name="Google Shape;4402;p25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403" name="Google Shape;4403;p25"/>
          <p:cNvSpPr txBox="1"/>
          <p:nvPr>
            <p:ph idx="2" type="title"/>
          </p:nvPr>
        </p:nvSpPr>
        <p:spPr>
          <a:xfrm>
            <a:off x="720000" y="1237050"/>
            <a:ext cx="41568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04" name="Google Shape;4404;p25"/>
          <p:cNvSpPr txBox="1"/>
          <p:nvPr>
            <p:ph idx="1" type="subTitle"/>
          </p:nvPr>
        </p:nvSpPr>
        <p:spPr>
          <a:xfrm>
            <a:off x="720000" y="1757349"/>
            <a:ext cx="4156800" cy="1092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05" name="Google Shape;4405;p25"/>
          <p:cNvSpPr txBox="1"/>
          <p:nvPr>
            <p:ph idx="3" type="title"/>
          </p:nvPr>
        </p:nvSpPr>
        <p:spPr>
          <a:xfrm>
            <a:off x="720000" y="2988243"/>
            <a:ext cx="41568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06" name="Google Shape;4406;p25"/>
          <p:cNvSpPr txBox="1"/>
          <p:nvPr>
            <p:ph idx="4" type="subTitle"/>
          </p:nvPr>
        </p:nvSpPr>
        <p:spPr>
          <a:xfrm>
            <a:off x="720000" y="3508550"/>
            <a:ext cx="4156800" cy="1092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07" name="Google Shape;4407;p25"/>
          <p:cNvSpPr txBox="1"/>
          <p:nvPr>
            <p:ph idx="5" type="title"/>
          </p:nvPr>
        </p:nvSpPr>
        <p:spPr>
          <a:xfrm>
            <a:off x="5000225" y="1237050"/>
            <a:ext cx="3423600" cy="52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08" name="Google Shape;4408;p25"/>
          <p:cNvSpPr txBox="1"/>
          <p:nvPr>
            <p:ph idx="6" type="subTitle"/>
          </p:nvPr>
        </p:nvSpPr>
        <p:spPr>
          <a:xfrm>
            <a:off x="5525025" y="24965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09" name="Google Shape;4409;p25"/>
          <p:cNvSpPr txBox="1"/>
          <p:nvPr>
            <p:ph idx="7" type="subTitle"/>
          </p:nvPr>
        </p:nvSpPr>
        <p:spPr>
          <a:xfrm>
            <a:off x="5525025" y="29000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10" name="Google Shape;4410;p25"/>
          <p:cNvSpPr txBox="1"/>
          <p:nvPr>
            <p:ph idx="8" type="subTitle"/>
          </p:nvPr>
        </p:nvSpPr>
        <p:spPr>
          <a:xfrm>
            <a:off x="5525025" y="20930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11" name="Google Shape;4411;p25"/>
          <p:cNvSpPr txBox="1"/>
          <p:nvPr>
            <p:ph idx="9" type="subTitle"/>
          </p:nvPr>
        </p:nvSpPr>
        <p:spPr>
          <a:xfrm>
            <a:off x="5525025" y="33035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12" name="Google Shape;4412;p25"/>
          <p:cNvSpPr txBox="1"/>
          <p:nvPr>
            <p:ph idx="13" type="subTitle"/>
          </p:nvPr>
        </p:nvSpPr>
        <p:spPr>
          <a:xfrm>
            <a:off x="5525025" y="37070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13" name="Google Shape;4413;p25"/>
          <p:cNvSpPr txBox="1"/>
          <p:nvPr>
            <p:ph idx="14" type="subTitle"/>
          </p:nvPr>
        </p:nvSpPr>
        <p:spPr>
          <a:xfrm>
            <a:off x="5525025" y="41105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14" name="Google Shape;4414;p25"/>
          <p:cNvSpPr txBox="1"/>
          <p:nvPr>
            <p:ph idx="15" type="subTitle"/>
          </p:nvPr>
        </p:nvSpPr>
        <p:spPr>
          <a:xfrm>
            <a:off x="5525025" y="1689509"/>
            <a:ext cx="28143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8"/>
          <p:cNvGrpSpPr/>
          <p:nvPr/>
        </p:nvGrpSpPr>
        <p:grpSpPr>
          <a:xfrm>
            <a:off x="-597136" y="-1290171"/>
            <a:ext cx="9801636" cy="7083093"/>
            <a:chOff x="-597136" y="-1290171"/>
            <a:chExt cx="9801636" cy="7083093"/>
          </a:xfrm>
        </p:grpSpPr>
        <p:sp>
          <p:nvSpPr>
            <p:cNvPr id="24" name="Google Shape;24;p8"/>
            <p:cNvSpPr/>
            <p:nvPr/>
          </p:nvSpPr>
          <p:spPr>
            <a:xfrm>
              <a:off x="7526852" y="-33486"/>
              <a:ext cx="1617153" cy="1423903"/>
            </a:xfrm>
            <a:custGeom>
              <a:rect b="b" l="l" r="r" t="t"/>
              <a:pathLst>
                <a:path extrusionOk="0" h="29377" w="33364">
                  <a:moveTo>
                    <a:pt x="445" y="1"/>
                  </a:moveTo>
                  <a:cubicBezTo>
                    <a:pt x="302" y="1"/>
                    <a:pt x="151" y="22"/>
                    <a:pt x="0" y="45"/>
                  </a:cubicBezTo>
                  <a:cubicBezTo>
                    <a:pt x="20" y="45"/>
                    <a:pt x="40" y="45"/>
                    <a:pt x="59" y="45"/>
                  </a:cubicBezTo>
                  <a:cubicBezTo>
                    <a:pt x="1683" y="45"/>
                    <a:pt x="3286" y="753"/>
                    <a:pt x="4752" y="1516"/>
                  </a:cubicBezTo>
                  <a:cubicBezTo>
                    <a:pt x="6898" y="2634"/>
                    <a:pt x="8961" y="4198"/>
                    <a:pt x="9958" y="6476"/>
                  </a:cubicBezTo>
                  <a:cubicBezTo>
                    <a:pt x="11006" y="8877"/>
                    <a:pt x="10827" y="11635"/>
                    <a:pt x="10366" y="14155"/>
                  </a:cubicBezTo>
                  <a:cubicBezTo>
                    <a:pt x="9736" y="17630"/>
                    <a:pt x="8407" y="21398"/>
                    <a:pt x="9345" y="24936"/>
                  </a:cubicBezTo>
                  <a:cubicBezTo>
                    <a:pt x="10154" y="27972"/>
                    <a:pt x="12727" y="29102"/>
                    <a:pt x="15471" y="29102"/>
                  </a:cubicBezTo>
                  <a:cubicBezTo>
                    <a:pt x="16424" y="29102"/>
                    <a:pt x="17398" y="28965"/>
                    <a:pt x="18326" y="28725"/>
                  </a:cubicBezTo>
                  <a:cubicBezTo>
                    <a:pt x="21248" y="27969"/>
                    <a:pt x="24215" y="26353"/>
                    <a:pt x="27227" y="26353"/>
                  </a:cubicBezTo>
                  <a:cubicBezTo>
                    <a:pt x="28335" y="26353"/>
                    <a:pt x="29450" y="26572"/>
                    <a:pt x="30570" y="27134"/>
                  </a:cubicBezTo>
                  <a:cubicBezTo>
                    <a:pt x="31647" y="27674"/>
                    <a:pt x="32599" y="28449"/>
                    <a:pt x="33364" y="29377"/>
                  </a:cubicBezTo>
                  <a:lnTo>
                    <a:pt x="33364" y="10"/>
                  </a:lnTo>
                  <a:lnTo>
                    <a:pt x="596" y="10"/>
                  </a:lnTo>
                  <a:cubicBezTo>
                    <a:pt x="547" y="4"/>
                    <a:pt x="496" y="1"/>
                    <a:pt x="4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8"/>
            <p:cNvSpPr/>
            <p:nvPr/>
          </p:nvSpPr>
          <p:spPr>
            <a:xfrm flipH="1">
              <a:off x="8553125" y="4027570"/>
              <a:ext cx="651375" cy="1109954"/>
            </a:xfrm>
            <a:custGeom>
              <a:rect b="b" l="l" r="r" t="t"/>
              <a:pathLst>
                <a:path extrusionOk="0" h="35510" w="20839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-60500" y="4042524"/>
              <a:ext cx="651374" cy="1121953"/>
            </a:xfrm>
            <a:custGeom>
              <a:rect b="b" l="l" r="r" t="t"/>
              <a:pathLst>
                <a:path extrusionOk="0" h="108140" w="62783">
                  <a:moveTo>
                    <a:pt x="5699" y="1"/>
                  </a:moveTo>
                  <a:cubicBezTo>
                    <a:pt x="3599" y="1"/>
                    <a:pt x="1440" y="820"/>
                    <a:pt x="0" y="2453"/>
                  </a:cubicBezTo>
                  <a:lnTo>
                    <a:pt x="0" y="108139"/>
                  </a:lnTo>
                  <a:lnTo>
                    <a:pt x="60641" y="108139"/>
                  </a:lnTo>
                  <a:cubicBezTo>
                    <a:pt x="62782" y="90176"/>
                    <a:pt x="55581" y="71699"/>
                    <a:pt x="42289" y="59369"/>
                  </a:cubicBezTo>
                  <a:cubicBezTo>
                    <a:pt x="34510" y="52155"/>
                    <a:pt x="25381" y="46379"/>
                    <a:pt x="19623" y="37235"/>
                  </a:cubicBezTo>
                  <a:cubicBezTo>
                    <a:pt x="13812" y="28009"/>
                    <a:pt x="11377" y="17474"/>
                    <a:pt x="12120" y="6634"/>
                  </a:cubicBezTo>
                  <a:cubicBezTo>
                    <a:pt x="12422" y="2202"/>
                    <a:pt x="9140" y="1"/>
                    <a:pt x="56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8"/>
            <p:cNvSpPr/>
            <p:nvPr/>
          </p:nvSpPr>
          <p:spPr>
            <a:xfrm rot="2700000">
              <a:off x="5484018" y="-1009555"/>
              <a:ext cx="1386539" cy="1431238"/>
            </a:xfrm>
            <a:custGeom>
              <a:rect b="b" l="l" r="r" t="t"/>
              <a:pathLst>
                <a:path extrusionOk="0" h="25968" w="25157">
                  <a:moveTo>
                    <a:pt x="13603" y="0"/>
                  </a:moveTo>
                  <a:cubicBezTo>
                    <a:pt x="12500" y="0"/>
                    <a:pt x="11390" y="179"/>
                    <a:pt x="10309" y="561"/>
                  </a:cubicBezTo>
                  <a:cubicBezTo>
                    <a:pt x="7407" y="1588"/>
                    <a:pt x="4803" y="3116"/>
                    <a:pt x="2906" y="5642"/>
                  </a:cubicBezTo>
                  <a:cubicBezTo>
                    <a:pt x="1847" y="7057"/>
                    <a:pt x="1040" y="8588"/>
                    <a:pt x="664" y="10335"/>
                  </a:cubicBezTo>
                  <a:cubicBezTo>
                    <a:pt x="0" y="13430"/>
                    <a:pt x="306" y="16509"/>
                    <a:pt x="854" y="19575"/>
                  </a:cubicBezTo>
                  <a:cubicBezTo>
                    <a:pt x="1236" y="21720"/>
                    <a:pt x="2461" y="23291"/>
                    <a:pt x="4341" y="24353"/>
                  </a:cubicBezTo>
                  <a:cubicBezTo>
                    <a:pt x="6193" y="25401"/>
                    <a:pt x="8177" y="25968"/>
                    <a:pt x="10566" y="25968"/>
                  </a:cubicBezTo>
                  <a:cubicBezTo>
                    <a:pt x="10615" y="25968"/>
                    <a:pt x="10665" y="25967"/>
                    <a:pt x="10714" y="25967"/>
                  </a:cubicBezTo>
                  <a:cubicBezTo>
                    <a:pt x="11305" y="25934"/>
                    <a:pt x="12172" y="25921"/>
                    <a:pt x="13022" y="25748"/>
                  </a:cubicBezTo>
                  <a:cubicBezTo>
                    <a:pt x="13630" y="25625"/>
                    <a:pt x="14237" y="25496"/>
                    <a:pt x="14829" y="25306"/>
                  </a:cubicBezTo>
                  <a:cubicBezTo>
                    <a:pt x="21056" y="23297"/>
                    <a:pt x="25157" y="17319"/>
                    <a:pt x="24934" y="10601"/>
                  </a:cubicBezTo>
                  <a:cubicBezTo>
                    <a:pt x="24737" y="4708"/>
                    <a:pt x="19271" y="0"/>
                    <a:pt x="136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8" name="Google Shape;28;p8"/>
            <p:cNvGrpSpPr/>
            <p:nvPr/>
          </p:nvGrpSpPr>
          <p:grpSpPr>
            <a:xfrm flipH="1" rot="-1466185">
              <a:off x="81977" y="110670"/>
              <a:ext cx="651436" cy="537339"/>
              <a:chOff x="100283" y="1775290"/>
              <a:chExt cx="940950" cy="776248"/>
            </a:xfrm>
          </p:grpSpPr>
          <p:sp>
            <p:nvSpPr>
              <p:cNvPr id="29" name="Google Shape;29;p8"/>
              <p:cNvSpPr/>
              <p:nvPr/>
            </p:nvSpPr>
            <p:spPr>
              <a:xfrm rot="2700000">
                <a:off x="392368" y="1875264"/>
                <a:ext cx="521481" cy="576299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8"/>
              <p:cNvSpPr/>
              <p:nvPr/>
            </p:nvSpPr>
            <p:spPr>
              <a:xfrm rot="1513453">
                <a:off x="943095" y="2423631"/>
                <a:ext cx="52396" cy="66672"/>
              </a:xfrm>
              <a:custGeom>
                <a:rect b="b" l="l" r="r" t="t"/>
                <a:pathLst>
                  <a:path extrusionOk="0" h="1247" w="980">
                    <a:moveTo>
                      <a:pt x="543" y="1"/>
                    </a:moveTo>
                    <a:cubicBezTo>
                      <a:pt x="216" y="1"/>
                      <a:pt x="55" y="205"/>
                      <a:pt x="0" y="533"/>
                    </a:cubicBezTo>
                    <a:cubicBezTo>
                      <a:pt x="83" y="809"/>
                      <a:pt x="60" y="1157"/>
                      <a:pt x="446" y="1243"/>
                    </a:cubicBezTo>
                    <a:cubicBezTo>
                      <a:pt x="455" y="1245"/>
                      <a:pt x="465" y="1246"/>
                      <a:pt x="474" y="1246"/>
                    </a:cubicBezTo>
                    <a:cubicBezTo>
                      <a:pt x="683" y="1246"/>
                      <a:pt x="980" y="776"/>
                      <a:pt x="977" y="443"/>
                    </a:cubicBezTo>
                    <a:cubicBezTo>
                      <a:pt x="977" y="180"/>
                      <a:pt x="844" y="15"/>
                      <a:pt x="575" y="1"/>
                    </a:cubicBezTo>
                    <a:cubicBezTo>
                      <a:pt x="564" y="1"/>
                      <a:pt x="553" y="1"/>
                      <a:pt x="54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;p8"/>
              <p:cNvSpPr/>
              <p:nvPr/>
            </p:nvSpPr>
            <p:spPr>
              <a:xfrm rot="1513453">
                <a:off x="417818" y="1811987"/>
                <a:ext cx="48921" cy="50311"/>
              </a:xfrm>
              <a:custGeom>
                <a:rect b="b" l="l" r="r" t="t"/>
                <a:pathLst>
                  <a:path extrusionOk="0" h="941" w="915">
                    <a:moveTo>
                      <a:pt x="412" y="1"/>
                    </a:moveTo>
                    <a:cubicBezTo>
                      <a:pt x="136" y="1"/>
                      <a:pt x="4" y="186"/>
                      <a:pt x="1" y="489"/>
                    </a:cubicBezTo>
                    <a:cubicBezTo>
                      <a:pt x="17" y="765"/>
                      <a:pt x="174" y="938"/>
                      <a:pt x="476" y="941"/>
                    </a:cubicBezTo>
                    <a:cubicBezTo>
                      <a:pt x="768" y="941"/>
                      <a:pt x="914" y="775"/>
                      <a:pt x="905" y="486"/>
                    </a:cubicBezTo>
                    <a:cubicBezTo>
                      <a:pt x="894" y="187"/>
                      <a:pt x="721" y="7"/>
                      <a:pt x="426" y="1"/>
                    </a:cubicBezTo>
                    <a:cubicBezTo>
                      <a:pt x="422" y="1"/>
                      <a:pt x="417" y="1"/>
                      <a:pt x="41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32;p8"/>
              <p:cNvSpPr/>
              <p:nvPr/>
            </p:nvSpPr>
            <p:spPr>
              <a:xfrm rot="1513453">
                <a:off x="856474" y="2505867"/>
                <a:ext cx="39992" cy="32133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33;p8"/>
              <p:cNvSpPr/>
              <p:nvPr/>
            </p:nvSpPr>
            <p:spPr>
              <a:xfrm rot="1513430">
                <a:off x="123690" y="2026916"/>
                <a:ext cx="117883" cy="136229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4;p8"/>
              <p:cNvSpPr/>
              <p:nvPr/>
            </p:nvSpPr>
            <p:spPr>
              <a:xfrm rot="1513453">
                <a:off x="269923" y="2015287"/>
                <a:ext cx="39992" cy="32133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5" name="Google Shape;35;p8"/>
            <p:cNvSpPr/>
            <p:nvPr/>
          </p:nvSpPr>
          <p:spPr>
            <a:xfrm rot="3566524">
              <a:off x="-831694" y="3531415"/>
              <a:ext cx="3103394" cy="1226878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8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200">
                <a:solidFill>
                  <a:srgbClr val="434343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BLANK_1_1_1_1">
    <p:spTree>
      <p:nvGrpSpPr>
        <p:cNvPr id="4415" name="Shape 4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16" name="Google Shape;4416;p26"/>
          <p:cNvGrpSpPr/>
          <p:nvPr/>
        </p:nvGrpSpPr>
        <p:grpSpPr>
          <a:xfrm flipH="1">
            <a:off x="-800011" y="-237025"/>
            <a:ext cx="11927562" cy="6153500"/>
            <a:chOff x="-2036487" y="-237000"/>
            <a:chExt cx="11927562" cy="6153500"/>
          </a:xfrm>
        </p:grpSpPr>
        <p:sp>
          <p:nvSpPr>
            <p:cNvPr id="4417" name="Google Shape;4417;p26"/>
            <p:cNvSpPr/>
            <p:nvPr/>
          </p:nvSpPr>
          <p:spPr>
            <a:xfrm>
              <a:off x="7347858" y="4458831"/>
              <a:ext cx="1791044" cy="713388"/>
            </a:xfrm>
            <a:custGeom>
              <a:rect b="b" l="l" r="r" t="t"/>
              <a:pathLst>
                <a:path extrusionOk="0" h="19404" w="48716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8" name="Google Shape;4418;p26"/>
            <p:cNvSpPr/>
            <p:nvPr/>
          </p:nvSpPr>
          <p:spPr>
            <a:xfrm flipH="1" rot="-5400000">
              <a:off x="-38077" y="-114329"/>
              <a:ext cx="288517" cy="364777"/>
            </a:xfrm>
            <a:custGeom>
              <a:rect b="b" l="l" r="r" t="t"/>
              <a:pathLst>
                <a:path extrusionOk="0" h="5740" w="4540">
                  <a:moveTo>
                    <a:pt x="4217" y="0"/>
                  </a:moveTo>
                  <a:cubicBezTo>
                    <a:pt x="4454" y="1466"/>
                    <a:pt x="4405" y="3034"/>
                    <a:pt x="3377" y="4181"/>
                  </a:cubicBezTo>
                  <a:cubicBezTo>
                    <a:pt x="2821" y="4794"/>
                    <a:pt x="2054" y="5140"/>
                    <a:pt x="1266" y="5348"/>
                  </a:cubicBezTo>
                  <a:cubicBezTo>
                    <a:pt x="850" y="5459"/>
                    <a:pt x="424" y="5520"/>
                    <a:pt x="0" y="5581"/>
                  </a:cubicBezTo>
                  <a:lnTo>
                    <a:pt x="0" y="5740"/>
                  </a:lnTo>
                  <a:cubicBezTo>
                    <a:pt x="62" y="5732"/>
                    <a:pt x="119" y="5724"/>
                    <a:pt x="176" y="5715"/>
                  </a:cubicBezTo>
                  <a:cubicBezTo>
                    <a:pt x="584" y="5655"/>
                    <a:pt x="988" y="5577"/>
                    <a:pt x="1385" y="5471"/>
                  </a:cubicBezTo>
                  <a:cubicBezTo>
                    <a:pt x="2148" y="5259"/>
                    <a:pt x="2891" y="4916"/>
                    <a:pt x="3437" y="4328"/>
                  </a:cubicBezTo>
                  <a:cubicBezTo>
                    <a:pt x="4006" y="3724"/>
                    <a:pt x="4324" y="2923"/>
                    <a:pt x="4438" y="2111"/>
                  </a:cubicBezTo>
                  <a:cubicBezTo>
                    <a:pt x="4540" y="1408"/>
                    <a:pt x="4491" y="698"/>
                    <a:pt x="43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9" name="Google Shape;4419;p26"/>
            <p:cNvSpPr/>
            <p:nvPr/>
          </p:nvSpPr>
          <p:spPr>
            <a:xfrm flipH="1" rot="-5400000">
              <a:off x="-43161" y="-109245"/>
              <a:ext cx="508845" cy="574937"/>
            </a:xfrm>
            <a:custGeom>
              <a:rect b="b" l="l" r="r" t="t"/>
              <a:pathLst>
                <a:path extrusionOk="0" h="9047" w="8007">
                  <a:moveTo>
                    <a:pt x="7467" y="0"/>
                  </a:moveTo>
                  <a:cubicBezTo>
                    <a:pt x="7712" y="865"/>
                    <a:pt x="7822" y="1768"/>
                    <a:pt x="7782" y="2666"/>
                  </a:cubicBezTo>
                  <a:cubicBezTo>
                    <a:pt x="7724" y="3842"/>
                    <a:pt x="7394" y="5026"/>
                    <a:pt x="6695" y="5989"/>
                  </a:cubicBezTo>
                  <a:cubicBezTo>
                    <a:pt x="5896" y="7091"/>
                    <a:pt x="4679" y="7716"/>
                    <a:pt x="3401" y="8100"/>
                  </a:cubicBezTo>
                  <a:cubicBezTo>
                    <a:pt x="2286" y="8434"/>
                    <a:pt x="1127" y="8606"/>
                    <a:pt x="0" y="8892"/>
                  </a:cubicBezTo>
                  <a:lnTo>
                    <a:pt x="0" y="9047"/>
                  </a:lnTo>
                  <a:cubicBezTo>
                    <a:pt x="1082" y="8770"/>
                    <a:pt x="2193" y="8598"/>
                    <a:pt x="3266" y="8291"/>
                  </a:cubicBezTo>
                  <a:cubicBezTo>
                    <a:pt x="4540" y="7933"/>
                    <a:pt x="5781" y="7353"/>
                    <a:pt x="6634" y="6307"/>
                  </a:cubicBezTo>
                  <a:cubicBezTo>
                    <a:pt x="7381" y="5397"/>
                    <a:pt x="7782" y="4250"/>
                    <a:pt x="7900" y="3087"/>
                  </a:cubicBezTo>
                  <a:cubicBezTo>
                    <a:pt x="8006" y="2054"/>
                    <a:pt x="7900" y="1001"/>
                    <a:pt x="7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0" name="Google Shape;4420;p26"/>
            <p:cNvSpPr/>
            <p:nvPr/>
          </p:nvSpPr>
          <p:spPr>
            <a:xfrm flipH="1" rot="-5400000">
              <a:off x="-23810" y="-128596"/>
              <a:ext cx="733240" cy="838034"/>
            </a:xfrm>
            <a:custGeom>
              <a:rect b="b" l="l" r="r" t="t"/>
              <a:pathLst>
                <a:path extrusionOk="0" h="13187" w="11538">
                  <a:moveTo>
                    <a:pt x="10565" y="0"/>
                  </a:moveTo>
                  <a:cubicBezTo>
                    <a:pt x="11129" y="1061"/>
                    <a:pt x="11349" y="2303"/>
                    <a:pt x="11256" y="3503"/>
                  </a:cubicBezTo>
                  <a:cubicBezTo>
                    <a:pt x="11117" y="5259"/>
                    <a:pt x="10284" y="6879"/>
                    <a:pt x="9125" y="8182"/>
                  </a:cubicBezTo>
                  <a:cubicBezTo>
                    <a:pt x="7871" y="9586"/>
                    <a:pt x="6271" y="10611"/>
                    <a:pt x="4573" y="11390"/>
                  </a:cubicBezTo>
                  <a:cubicBezTo>
                    <a:pt x="3642" y="11815"/>
                    <a:pt x="2678" y="12170"/>
                    <a:pt x="1707" y="12497"/>
                  </a:cubicBezTo>
                  <a:cubicBezTo>
                    <a:pt x="1144" y="12685"/>
                    <a:pt x="571" y="12852"/>
                    <a:pt x="0" y="13032"/>
                  </a:cubicBezTo>
                  <a:lnTo>
                    <a:pt x="0" y="13186"/>
                  </a:lnTo>
                  <a:cubicBezTo>
                    <a:pt x="539" y="13019"/>
                    <a:pt x="1082" y="12856"/>
                    <a:pt x="1621" y="12681"/>
                  </a:cubicBezTo>
                  <a:cubicBezTo>
                    <a:pt x="2576" y="12366"/>
                    <a:pt x="3524" y="12023"/>
                    <a:pt x="4442" y="11611"/>
                  </a:cubicBezTo>
                  <a:cubicBezTo>
                    <a:pt x="6156" y="10848"/>
                    <a:pt x="7782" y="9843"/>
                    <a:pt x="9071" y="8459"/>
                  </a:cubicBezTo>
                  <a:cubicBezTo>
                    <a:pt x="10243" y="7202"/>
                    <a:pt x="11125" y="5638"/>
                    <a:pt x="11358" y="3916"/>
                  </a:cubicBezTo>
                  <a:cubicBezTo>
                    <a:pt x="11537" y="2593"/>
                    <a:pt x="11349" y="1193"/>
                    <a:pt x="107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1" name="Google Shape;4421;p26"/>
            <p:cNvSpPr/>
            <p:nvPr/>
          </p:nvSpPr>
          <p:spPr>
            <a:xfrm>
              <a:off x="-2036487" y="4250975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2" name="Google Shape;4422;p26"/>
            <p:cNvSpPr/>
            <p:nvPr/>
          </p:nvSpPr>
          <p:spPr>
            <a:xfrm>
              <a:off x="4639225" y="4738700"/>
              <a:ext cx="290125" cy="241775"/>
            </a:xfrm>
            <a:custGeom>
              <a:rect b="b" l="l" r="r" t="t"/>
              <a:pathLst>
                <a:path extrusionOk="0" h="9671" w="11605">
                  <a:moveTo>
                    <a:pt x="7983" y="1"/>
                  </a:moveTo>
                  <a:cubicBezTo>
                    <a:pt x="6115" y="1"/>
                    <a:pt x="3945" y="1289"/>
                    <a:pt x="2601" y="3519"/>
                  </a:cubicBezTo>
                  <a:cubicBezTo>
                    <a:pt x="0" y="7835"/>
                    <a:pt x="2201" y="9671"/>
                    <a:pt x="5072" y="9671"/>
                  </a:cubicBezTo>
                  <a:cubicBezTo>
                    <a:pt x="7958" y="9671"/>
                    <a:pt x="11521" y="7815"/>
                    <a:pt x="11562" y="4760"/>
                  </a:cubicBezTo>
                  <a:cubicBezTo>
                    <a:pt x="11605" y="1449"/>
                    <a:pt x="9963" y="1"/>
                    <a:pt x="79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3" name="Google Shape;4423;p26"/>
            <p:cNvSpPr/>
            <p:nvPr/>
          </p:nvSpPr>
          <p:spPr>
            <a:xfrm rot="-2700000">
              <a:off x="-1438301" y="1562210"/>
              <a:ext cx="2907575" cy="2189225"/>
            </a:xfrm>
            <a:custGeom>
              <a:rect b="b" l="l" r="r" t="t"/>
              <a:pathLst>
                <a:path extrusionOk="0" h="68671" w="91204">
                  <a:moveTo>
                    <a:pt x="56246" y="0"/>
                  </a:moveTo>
                  <a:cubicBezTo>
                    <a:pt x="46995" y="0"/>
                    <a:pt x="37746" y="803"/>
                    <a:pt x="28633" y="2401"/>
                  </a:cubicBezTo>
                  <a:cubicBezTo>
                    <a:pt x="21361" y="3677"/>
                    <a:pt x="13674" y="5750"/>
                    <a:pt x="8867" y="11358"/>
                  </a:cubicBezTo>
                  <a:cubicBezTo>
                    <a:pt x="5768" y="14973"/>
                    <a:pt x="4241" y="19657"/>
                    <a:pt x="3113" y="24285"/>
                  </a:cubicBezTo>
                  <a:cubicBezTo>
                    <a:pt x="2016" y="28780"/>
                    <a:pt x="1229" y="33352"/>
                    <a:pt x="755" y="37953"/>
                  </a:cubicBezTo>
                  <a:cubicBezTo>
                    <a:pt x="1" y="45270"/>
                    <a:pt x="1016" y="51523"/>
                    <a:pt x="5237" y="57599"/>
                  </a:cubicBezTo>
                  <a:cubicBezTo>
                    <a:pt x="9588" y="63865"/>
                    <a:pt x="17019" y="68447"/>
                    <a:pt x="24726" y="68664"/>
                  </a:cubicBezTo>
                  <a:cubicBezTo>
                    <a:pt x="24894" y="68668"/>
                    <a:pt x="25062" y="68671"/>
                    <a:pt x="25231" y="68671"/>
                  </a:cubicBezTo>
                  <a:cubicBezTo>
                    <a:pt x="30937" y="68671"/>
                    <a:pt x="36669" y="66004"/>
                    <a:pt x="40303" y="61708"/>
                  </a:cubicBezTo>
                  <a:cubicBezTo>
                    <a:pt x="41924" y="59788"/>
                    <a:pt x="43128" y="57543"/>
                    <a:pt x="43727" y="55066"/>
                  </a:cubicBezTo>
                  <a:cubicBezTo>
                    <a:pt x="44361" y="52438"/>
                    <a:pt x="44332" y="49702"/>
                    <a:pt x="44354" y="46997"/>
                  </a:cubicBezTo>
                  <a:cubicBezTo>
                    <a:pt x="44393" y="41853"/>
                    <a:pt x="44992" y="35973"/>
                    <a:pt x="49154" y="32948"/>
                  </a:cubicBezTo>
                  <a:cubicBezTo>
                    <a:pt x="52116" y="30793"/>
                    <a:pt x="56593" y="30355"/>
                    <a:pt x="58196" y="27062"/>
                  </a:cubicBezTo>
                  <a:cubicBezTo>
                    <a:pt x="59303" y="24788"/>
                    <a:pt x="59697" y="22486"/>
                    <a:pt x="62467" y="21600"/>
                  </a:cubicBezTo>
                  <a:cubicBezTo>
                    <a:pt x="63291" y="21337"/>
                    <a:pt x="64180" y="21254"/>
                    <a:pt x="65096" y="21254"/>
                  </a:cubicBezTo>
                  <a:cubicBezTo>
                    <a:pt x="66680" y="21254"/>
                    <a:pt x="68346" y="21503"/>
                    <a:pt x="69893" y="21503"/>
                  </a:cubicBezTo>
                  <a:cubicBezTo>
                    <a:pt x="70242" y="21503"/>
                    <a:pt x="70585" y="21490"/>
                    <a:pt x="70919" y="21459"/>
                  </a:cubicBezTo>
                  <a:cubicBezTo>
                    <a:pt x="77125" y="20888"/>
                    <a:pt x="83114" y="18092"/>
                    <a:pt x="87503" y="13664"/>
                  </a:cubicBezTo>
                  <a:cubicBezTo>
                    <a:pt x="88933" y="12224"/>
                    <a:pt x="90229" y="10552"/>
                    <a:pt x="90717" y="8583"/>
                  </a:cubicBezTo>
                  <a:cubicBezTo>
                    <a:pt x="91203" y="6615"/>
                    <a:pt x="90710" y="4299"/>
                    <a:pt x="89095" y="3069"/>
                  </a:cubicBezTo>
                  <a:cubicBezTo>
                    <a:pt x="88252" y="2425"/>
                    <a:pt x="87200" y="2133"/>
                    <a:pt x="86170" y="1887"/>
                  </a:cubicBezTo>
                  <a:cubicBezTo>
                    <a:pt x="80745" y="599"/>
                    <a:pt x="74761" y="978"/>
                    <a:pt x="69177" y="525"/>
                  </a:cubicBezTo>
                  <a:cubicBezTo>
                    <a:pt x="64876" y="175"/>
                    <a:pt x="60561" y="0"/>
                    <a:pt x="562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4" name="Google Shape;4424;p26"/>
            <p:cNvSpPr/>
            <p:nvPr/>
          </p:nvSpPr>
          <p:spPr>
            <a:xfrm rot="8225514">
              <a:off x="4129780" y="4829326"/>
              <a:ext cx="466194" cy="508823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5" name="Google Shape;4425;p26"/>
            <p:cNvSpPr/>
            <p:nvPr/>
          </p:nvSpPr>
          <p:spPr>
            <a:xfrm flipH="1">
              <a:off x="8142075" y="-237000"/>
              <a:ext cx="1749000" cy="178162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26" name="Google Shape;4426;p26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427" name="Google Shape;4427;p26"/>
          <p:cNvSpPr txBox="1"/>
          <p:nvPr>
            <p:ph idx="1" type="subTitle"/>
          </p:nvPr>
        </p:nvSpPr>
        <p:spPr>
          <a:xfrm>
            <a:off x="720000" y="3421700"/>
            <a:ext cx="2907600" cy="1181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28" name="Google Shape;4428;p26"/>
          <p:cNvSpPr txBox="1"/>
          <p:nvPr>
            <p:ph idx="2" type="subTitle"/>
          </p:nvPr>
        </p:nvSpPr>
        <p:spPr>
          <a:xfrm>
            <a:off x="5516400" y="3421700"/>
            <a:ext cx="2907600" cy="1181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29" name="Google Shape;4429;p26"/>
          <p:cNvSpPr txBox="1"/>
          <p:nvPr>
            <p:ph idx="3" type="subTitle"/>
          </p:nvPr>
        </p:nvSpPr>
        <p:spPr>
          <a:xfrm>
            <a:off x="5516400" y="1237075"/>
            <a:ext cx="2907600" cy="457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430" name="Google Shape;4430;p26"/>
          <p:cNvSpPr txBox="1"/>
          <p:nvPr>
            <p:ph idx="4" type="subTitle"/>
          </p:nvPr>
        </p:nvSpPr>
        <p:spPr>
          <a:xfrm>
            <a:off x="5516400" y="1687474"/>
            <a:ext cx="2907600" cy="11427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31" name="Google Shape;4431;p26"/>
          <p:cNvSpPr txBox="1"/>
          <p:nvPr>
            <p:ph idx="5" type="subTitle"/>
          </p:nvPr>
        </p:nvSpPr>
        <p:spPr>
          <a:xfrm>
            <a:off x="720000" y="1237075"/>
            <a:ext cx="2907600" cy="457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432" name="Google Shape;4432;p26"/>
          <p:cNvSpPr txBox="1"/>
          <p:nvPr>
            <p:ph idx="6" type="subTitle"/>
          </p:nvPr>
        </p:nvSpPr>
        <p:spPr>
          <a:xfrm>
            <a:off x="720000" y="1687474"/>
            <a:ext cx="2907600" cy="11427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33" name="Google Shape;4433;p26"/>
          <p:cNvSpPr txBox="1"/>
          <p:nvPr>
            <p:ph idx="7" type="subTitle"/>
          </p:nvPr>
        </p:nvSpPr>
        <p:spPr>
          <a:xfrm>
            <a:off x="5516400" y="3115475"/>
            <a:ext cx="2907600" cy="457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434" name="Google Shape;4434;p26"/>
          <p:cNvSpPr txBox="1"/>
          <p:nvPr>
            <p:ph idx="8" type="subTitle"/>
          </p:nvPr>
        </p:nvSpPr>
        <p:spPr>
          <a:xfrm>
            <a:off x="720000" y="3115475"/>
            <a:ext cx="2907600" cy="4578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BLANK_1_1_1_1_1">
    <p:spTree>
      <p:nvGrpSpPr>
        <p:cNvPr id="4435" name="Shape 4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6" name="Google Shape;4436;p27"/>
          <p:cNvGrpSpPr/>
          <p:nvPr/>
        </p:nvGrpSpPr>
        <p:grpSpPr>
          <a:xfrm>
            <a:off x="-1877650" y="-266938"/>
            <a:ext cx="11661314" cy="6201438"/>
            <a:chOff x="-1877650" y="-266938"/>
            <a:chExt cx="11661314" cy="6201438"/>
          </a:xfrm>
        </p:grpSpPr>
        <p:sp>
          <p:nvSpPr>
            <p:cNvPr id="4437" name="Google Shape;4437;p27"/>
            <p:cNvSpPr/>
            <p:nvPr/>
          </p:nvSpPr>
          <p:spPr>
            <a:xfrm>
              <a:off x="-1877650" y="4118700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8" name="Google Shape;4438;p27"/>
            <p:cNvSpPr/>
            <p:nvPr/>
          </p:nvSpPr>
          <p:spPr>
            <a:xfrm>
              <a:off x="8724350" y="416388"/>
              <a:ext cx="292250" cy="247225"/>
            </a:xfrm>
            <a:custGeom>
              <a:rect b="b" l="l" r="r" t="t"/>
              <a:pathLst>
                <a:path extrusionOk="0" h="9889" w="11690">
                  <a:moveTo>
                    <a:pt x="6492" y="0"/>
                  </a:moveTo>
                  <a:cubicBezTo>
                    <a:pt x="4576" y="0"/>
                    <a:pt x="2576" y="887"/>
                    <a:pt x="1433" y="2306"/>
                  </a:cubicBezTo>
                  <a:cubicBezTo>
                    <a:pt x="455" y="3521"/>
                    <a:pt x="0" y="5140"/>
                    <a:pt x="204" y="6684"/>
                  </a:cubicBezTo>
                  <a:cubicBezTo>
                    <a:pt x="285" y="7305"/>
                    <a:pt x="477" y="7934"/>
                    <a:pt x="897" y="8402"/>
                  </a:cubicBezTo>
                  <a:cubicBezTo>
                    <a:pt x="1407" y="8971"/>
                    <a:pt x="2177" y="9228"/>
                    <a:pt x="2922" y="9412"/>
                  </a:cubicBezTo>
                  <a:cubicBezTo>
                    <a:pt x="4072" y="9691"/>
                    <a:pt x="5252" y="9850"/>
                    <a:pt x="6435" y="9883"/>
                  </a:cubicBezTo>
                  <a:cubicBezTo>
                    <a:pt x="6551" y="9886"/>
                    <a:pt x="6668" y="9888"/>
                    <a:pt x="6785" y="9888"/>
                  </a:cubicBezTo>
                  <a:cubicBezTo>
                    <a:pt x="7648" y="9888"/>
                    <a:pt x="8525" y="9784"/>
                    <a:pt x="9275" y="9371"/>
                  </a:cubicBezTo>
                  <a:cubicBezTo>
                    <a:pt x="10318" y="8796"/>
                    <a:pt x="10982" y="7685"/>
                    <a:pt x="11268" y="6529"/>
                  </a:cubicBezTo>
                  <a:cubicBezTo>
                    <a:pt x="11690" y="4830"/>
                    <a:pt x="11352" y="2916"/>
                    <a:pt x="10213" y="1585"/>
                  </a:cubicBezTo>
                  <a:cubicBezTo>
                    <a:pt x="9571" y="832"/>
                    <a:pt x="8728" y="370"/>
                    <a:pt x="7807" y="150"/>
                  </a:cubicBezTo>
                  <a:cubicBezTo>
                    <a:pt x="7381" y="49"/>
                    <a:pt x="6939" y="0"/>
                    <a:pt x="64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9" name="Google Shape;4439;p27"/>
            <p:cNvSpPr/>
            <p:nvPr/>
          </p:nvSpPr>
          <p:spPr>
            <a:xfrm>
              <a:off x="8744100" y="892025"/>
              <a:ext cx="71725" cy="58350"/>
            </a:xfrm>
            <a:custGeom>
              <a:rect b="b" l="l" r="r" t="t"/>
              <a:pathLst>
                <a:path extrusionOk="0" h="2334" w="2869">
                  <a:moveTo>
                    <a:pt x="1489" y="0"/>
                  </a:moveTo>
                  <a:cubicBezTo>
                    <a:pt x="1031" y="0"/>
                    <a:pt x="587" y="190"/>
                    <a:pt x="392" y="608"/>
                  </a:cubicBezTo>
                  <a:cubicBezTo>
                    <a:pt x="0" y="1447"/>
                    <a:pt x="602" y="2334"/>
                    <a:pt x="1493" y="2334"/>
                  </a:cubicBezTo>
                  <a:cubicBezTo>
                    <a:pt x="1511" y="2334"/>
                    <a:pt x="1529" y="2333"/>
                    <a:pt x="1548" y="2333"/>
                  </a:cubicBezTo>
                  <a:cubicBezTo>
                    <a:pt x="2206" y="2305"/>
                    <a:pt x="2851" y="1769"/>
                    <a:pt x="2860" y="1107"/>
                  </a:cubicBezTo>
                  <a:cubicBezTo>
                    <a:pt x="2868" y="410"/>
                    <a:pt x="2163" y="0"/>
                    <a:pt x="14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0" name="Google Shape;4440;p27"/>
            <p:cNvSpPr/>
            <p:nvPr/>
          </p:nvSpPr>
          <p:spPr>
            <a:xfrm>
              <a:off x="8522600" y="4406175"/>
              <a:ext cx="695750" cy="588425"/>
            </a:xfrm>
            <a:custGeom>
              <a:rect b="b" l="l" r="r" t="t"/>
              <a:pathLst>
                <a:path extrusionOk="0" h="23537" w="27830">
                  <a:moveTo>
                    <a:pt x="17298" y="0"/>
                  </a:moveTo>
                  <a:cubicBezTo>
                    <a:pt x="14384" y="0"/>
                    <a:pt x="11355" y="1565"/>
                    <a:pt x="10215" y="4263"/>
                  </a:cubicBezTo>
                  <a:cubicBezTo>
                    <a:pt x="9067" y="6979"/>
                    <a:pt x="6990" y="6611"/>
                    <a:pt x="4625" y="7647"/>
                  </a:cubicBezTo>
                  <a:cubicBezTo>
                    <a:pt x="2959" y="8375"/>
                    <a:pt x="1386" y="9451"/>
                    <a:pt x="726" y="11215"/>
                  </a:cubicBezTo>
                  <a:cubicBezTo>
                    <a:pt x="1" y="13146"/>
                    <a:pt x="979" y="15440"/>
                    <a:pt x="2140" y="17005"/>
                  </a:cubicBezTo>
                  <a:cubicBezTo>
                    <a:pt x="4997" y="20853"/>
                    <a:pt x="9361" y="23010"/>
                    <a:pt x="14017" y="23450"/>
                  </a:cubicBezTo>
                  <a:cubicBezTo>
                    <a:pt x="14622" y="23508"/>
                    <a:pt x="15233" y="23537"/>
                    <a:pt x="15846" y="23537"/>
                  </a:cubicBezTo>
                  <a:cubicBezTo>
                    <a:pt x="16179" y="23537"/>
                    <a:pt x="16512" y="23528"/>
                    <a:pt x="16846" y="23511"/>
                  </a:cubicBezTo>
                  <a:cubicBezTo>
                    <a:pt x="18414" y="23430"/>
                    <a:pt x="20342" y="23086"/>
                    <a:pt x="21605" y="22071"/>
                  </a:cubicBezTo>
                  <a:cubicBezTo>
                    <a:pt x="22894" y="21034"/>
                    <a:pt x="22844" y="19262"/>
                    <a:pt x="23510" y="17874"/>
                  </a:cubicBezTo>
                  <a:cubicBezTo>
                    <a:pt x="23881" y="17099"/>
                    <a:pt x="24562" y="16489"/>
                    <a:pt x="25074" y="15777"/>
                  </a:cubicBezTo>
                  <a:cubicBezTo>
                    <a:pt x="26452" y="13867"/>
                    <a:pt x="27829" y="11289"/>
                    <a:pt x="27635" y="8858"/>
                  </a:cubicBezTo>
                  <a:cubicBezTo>
                    <a:pt x="27335" y="5106"/>
                    <a:pt x="22642" y="1118"/>
                    <a:pt x="19183" y="232"/>
                  </a:cubicBezTo>
                  <a:cubicBezTo>
                    <a:pt x="18574" y="76"/>
                    <a:pt x="17939" y="0"/>
                    <a:pt x="17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1" name="Google Shape;4441;p27"/>
            <p:cNvSpPr/>
            <p:nvPr/>
          </p:nvSpPr>
          <p:spPr>
            <a:xfrm>
              <a:off x="8687900" y="4118700"/>
              <a:ext cx="184125" cy="134100"/>
            </a:xfrm>
            <a:custGeom>
              <a:rect b="b" l="l" r="r" t="t"/>
              <a:pathLst>
                <a:path extrusionOk="0" h="5364" w="7365">
                  <a:moveTo>
                    <a:pt x="4207" y="1"/>
                  </a:moveTo>
                  <a:cubicBezTo>
                    <a:pt x="3123" y="1"/>
                    <a:pt x="1986" y="345"/>
                    <a:pt x="1141" y="833"/>
                  </a:cubicBezTo>
                  <a:cubicBezTo>
                    <a:pt x="152" y="1397"/>
                    <a:pt x="0" y="2789"/>
                    <a:pt x="660" y="3667"/>
                  </a:cubicBezTo>
                  <a:cubicBezTo>
                    <a:pt x="1078" y="4224"/>
                    <a:pt x="1722" y="4573"/>
                    <a:pt x="2378" y="4808"/>
                  </a:cubicBezTo>
                  <a:cubicBezTo>
                    <a:pt x="3144" y="5084"/>
                    <a:pt x="3949" y="5364"/>
                    <a:pt x="4712" y="5364"/>
                  </a:cubicBezTo>
                  <a:cubicBezTo>
                    <a:pt x="5380" y="5364"/>
                    <a:pt x="6016" y="5150"/>
                    <a:pt x="6568" y="4531"/>
                  </a:cubicBezTo>
                  <a:cubicBezTo>
                    <a:pt x="7052" y="3983"/>
                    <a:pt x="7315" y="3255"/>
                    <a:pt x="7352" y="2525"/>
                  </a:cubicBezTo>
                  <a:cubicBezTo>
                    <a:pt x="7365" y="2247"/>
                    <a:pt x="7345" y="1964"/>
                    <a:pt x="7228" y="1711"/>
                  </a:cubicBezTo>
                  <a:cubicBezTo>
                    <a:pt x="6654" y="466"/>
                    <a:pt x="5466" y="1"/>
                    <a:pt x="42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2" name="Google Shape;4442;p27"/>
            <p:cNvSpPr/>
            <p:nvPr/>
          </p:nvSpPr>
          <p:spPr>
            <a:xfrm rot="-1758769">
              <a:off x="6578418" y="4026368"/>
              <a:ext cx="3103593" cy="1226957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3" name="Google Shape;4443;p27"/>
            <p:cNvSpPr/>
            <p:nvPr/>
          </p:nvSpPr>
          <p:spPr>
            <a:xfrm>
              <a:off x="-220700" y="-266938"/>
              <a:ext cx="620593" cy="1469481"/>
            </a:xfrm>
            <a:custGeom>
              <a:rect b="b" l="l" r="r" t="t"/>
              <a:pathLst>
                <a:path extrusionOk="0" h="9889" w="11690">
                  <a:moveTo>
                    <a:pt x="6492" y="0"/>
                  </a:moveTo>
                  <a:cubicBezTo>
                    <a:pt x="4576" y="0"/>
                    <a:pt x="2576" y="887"/>
                    <a:pt x="1433" y="2306"/>
                  </a:cubicBezTo>
                  <a:cubicBezTo>
                    <a:pt x="455" y="3521"/>
                    <a:pt x="0" y="5140"/>
                    <a:pt x="204" y="6684"/>
                  </a:cubicBezTo>
                  <a:cubicBezTo>
                    <a:pt x="285" y="7305"/>
                    <a:pt x="477" y="7934"/>
                    <a:pt x="897" y="8402"/>
                  </a:cubicBezTo>
                  <a:cubicBezTo>
                    <a:pt x="1407" y="8971"/>
                    <a:pt x="2177" y="9228"/>
                    <a:pt x="2922" y="9412"/>
                  </a:cubicBezTo>
                  <a:cubicBezTo>
                    <a:pt x="4072" y="9691"/>
                    <a:pt x="5252" y="9850"/>
                    <a:pt x="6435" y="9883"/>
                  </a:cubicBezTo>
                  <a:cubicBezTo>
                    <a:pt x="6551" y="9886"/>
                    <a:pt x="6668" y="9888"/>
                    <a:pt x="6785" y="9888"/>
                  </a:cubicBezTo>
                  <a:cubicBezTo>
                    <a:pt x="7648" y="9888"/>
                    <a:pt x="8525" y="9784"/>
                    <a:pt x="9275" y="9371"/>
                  </a:cubicBezTo>
                  <a:cubicBezTo>
                    <a:pt x="10318" y="8796"/>
                    <a:pt x="10982" y="7685"/>
                    <a:pt x="11268" y="6529"/>
                  </a:cubicBezTo>
                  <a:cubicBezTo>
                    <a:pt x="11690" y="4830"/>
                    <a:pt x="11352" y="2916"/>
                    <a:pt x="10213" y="1585"/>
                  </a:cubicBezTo>
                  <a:cubicBezTo>
                    <a:pt x="9571" y="832"/>
                    <a:pt x="8728" y="370"/>
                    <a:pt x="7807" y="150"/>
                  </a:cubicBezTo>
                  <a:cubicBezTo>
                    <a:pt x="7381" y="49"/>
                    <a:pt x="6939" y="0"/>
                    <a:pt x="64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44" name="Google Shape;4444;p27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445" name="Google Shape;4445;p27"/>
          <p:cNvSpPr txBox="1"/>
          <p:nvPr>
            <p:ph idx="2" type="title"/>
          </p:nvPr>
        </p:nvSpPr>
        <p:spPr>
          <a:xfrm>
            <a:off x="720000" y="163995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46" name="Google Shape;4446;p27"/>
          <p:cNvSpPr txBox="1"/>
          <p:nvPr>
            <p:ph idx="1" type="subTitle"/>
          </p:nvPr>
        </p:nvSpPr>
        <p:spPr>
          <a:xfrm>
            <a:off x="720000" y="2167650"/>
            <a:ext cx="2480400" cy="6516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47" name="Google Shape;4447;p27"/>
          <p:cNvSpPr txBox="1"/>
          <p:nvPr>
            <p:ph idx="3" type="title"/>
          </p:nvPr>
        </p:nvSpPr>
        <p:spPr>
          <a:xfrm>
            <a:off x="3331825" y="163995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48" name="Google Shape;4448;p27"/>
          <p:cNvSpPr txBox="1"/>
          <p:nvPr>
            <p:ph idx="4" type="subTitle"/>
          </p:nvPr>
        </p:nvSpPr>
        <p:spPr>
          <a:xfrm>
            <a:off x="3331828" y="2167650"/>
            <a:ext cx="2480400" cy="6516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49" name="Google Shape;4449;p27"/>
          <p:cNvSpPr txBox="1"/>
          <p:nvPr>
            <p:ph idx="5" type="title"/>
          </p:nvPr>
        </p:nvSpPr>
        <p:spPr>
          <a:xfrm>
            <a:off x="720000" y="336600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50" name="Google Shape;4450;p27"/>
          <p:cNvSpPr txBox="1"/>
          <p:nvPr>
            <p:ph idx="6" type="subTitle"/>
          </p:nvPr>
        </p:nvSpPr>
        <p:spPr>
          <a:xfrm>
            <a:off x="720000" y="3893700"/>
            <a:ext cx="2480400" cy="7098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51" name="Google Shape;4451;p27"/>
          <p:cNvSpPr txBox="1"/>
          <p:nvPr>
            <p:ph idx="7" type="title"/>
          </p:nvPr>
        </p:nvSpPr>
        <p:spPr>
          <a:xfrm>
            <a:off x="3331825" y="336600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52" name="Google Shape;4452;p27"/>
          <p:cNvSpPr txBox="1"/>
          <p:nvPr>
            <p:ph idx="8" type="subTitle"/>
          </p:nvPr>
        </p:nvSpPr>
        <p:spPr>
          <a:xfrm>
            <a:off x="3331828" y="3893700"/>
            <a:ext cx="2480400" cy="7098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53" name="Google Shape;4453;p27"/>
          <p:cNvSpPr txBox="1"/>
          <p:nvPr>
            <p:ph idx="9" type="title"/>
          </p:nvPr>
        </p:nvSpPr>
        <p:spPr>
          <a:xfrm>
            <a:off x="5943650" y="163995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54" name="Google Shape;4454;p27"/>
          <p:cNvSpPr txBox="1"/>
          <p:nvPr>
            <p:ph idx="13" type="subTitle"/>
          </p:nvPr>
        </p:nvSpPr>
        <p:spPr>
          <a:xfrm>
            <a:off x="5943655" y="2167650"/>
            <a:ext cx="2480400" cy="6516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55" name="Google Shape;4455;p27"/>
          <p:cNvSpPr txBox="1"/>
          <p:nvPr>
            <p:ph idx="14" type="title"/>
          </p:nvPr>
        </p:nvSpPr>
        <p:spPr>
          <a:xfrm>
            <a:off x="5943650" y="3366000"/>
            <a:ext cx="2480400" cy="5277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56" name="Google Shape;4456;p27"/>
          <p:cNvSpPr txBox="1"/>
          <p:nvPr>
            <p:ph idx="15" type="subTitle"/>
          </p:nvPr>
        </p:nvSpPr>
        <p:spPr>
          <a:xfrm>
            <a:off x="5943655" y="3893700"/>
            <a:ext cx="2480400" cy="7098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BLANK_1_1_1_1_1_1">
    <p:spTree>
      <p:nvGrpSpPr>
        <p:cNvPr id="4457" name="Shape 4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8" name="Google Shape;4458;p28"/>
          <p:cNvGrpSpPr/>
          <p:nvPr/>
        </p:nvGrpSpPr>
        <p:grpSpPr>
          <a:xfrm flipH="1" rot="10800000">
            <a:off x="-466375" y="-54084"/>
            <a:ext cx="10076735" cy="6120946"/>
            <a:chOff x="-420050" y="-908375"/>
            <a:chExt cx="10076735" cy="6120946"/>
          </a:xfrm>
        </p:grpSpPr>
        <p:sp>
          <p:nvSpPr>
            <p:cNvPr id="4459" name="Google Shape;4459;p28"/>
            <p:cNvSpPr/>
            <p:nvPr/>
          </p:nvSpPr>
          <p:spPr>
            <a:xfrm>
              <a:off x="0" y="3811717"/>
              <a:ext cx="614907" cy="1047811"/>
            </a:xfrm>
            <a:custGeom>
              <a:rect b="b" l="l" r="r" t="t"/>
              <a:pathLst>
                <a:path extrusionOk="0" h="35510" w="20839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0" name="Google Shape;4460;p28"/>
            <p:cNvSpPr/>
            <p:nvPr/>
          </p:nvSpPr>
          <p:spPr>
            <a:xfrm>
              <a:off x="7661752" y="-57773"/>
              <a:ext cx="1617153" cy="1423903"/>
            </a:xfrm>
            <a:custGeom>
              <a:rect b="b" l="l" r="r" t="t"/>
              <a:pathLst>
                <a:path extrusionOk="0" h="29377" w="33364">
                  <a:moveTo>
                    <a:pt x="445" y="1"/>
                  </a:moveTo>
                  <a:cubicBezTo>
                    <a:pt x="302" y="1"/>
                    <a:pt x="151" y="22"/>
                    <a:pt x="0" y="45"/>
                  </a:cubicBezTo>
                  <a:cubicBezTo>
                    <a:pt x="20" y="45"/>
                    <a:pt x="40" y="45"/>
                    <a:pt x="59" y="45"/>
                  </a:cubicBezTo>
                  <a:cubicBezTo>
                    <a:pt x="1683" y="45"/>
                    <a:pt x="3286" y="753"/>
                    <a:pt x="4752" y="1516"/>
                  </a:cubicBezTo>
                  <a:cubicBezTo>
                    <a:pt x="6898" y="2634"/>
                    <a:pt x="8961" y="4198"/>
                    <a:pt x="9958" y="6476"/>
                  </a:cubicBezTo>
                  <a:cubicBezTo>
                    <a:pt x="11006" y="8877"/>
                    <a:pt x="10827" y="11635"/>
                    <a:pt x="10366" y="14155"/>
                  </a:cubicBezTo>
                  <a:cubicBezTo>
                    <a:pt x="9736" y="17630"/>
                    <a:pt x="8407" y="21398"/>
                    <a:pt x="9345" y="24936"/>
                  </a:cubicBezTo>
                  <a:cubicBezTo>
                    <a:pt x="10154" y="27972"/>
                    <a:pt x="12727" y="29102"/>
                    <a:pt x="15471" y="29102"/>
                  </a:cubicBezTo>
                  <a:cubicBezTo>
                    <a:pt x="16424" y="29102"/>
                    <a:pt x="17398" y="28965"/>
                    <a:pt x="18326" y="28725"/>
                  </a:cubicBezTo>
                  <a:cubicBezTo>
                    <a:pt x="21248" y="27969"/>
                    <a:pt x="24215" y="26353"/>
                    <a:pt x="27227" y="26353"/>
                  </a:cubicBezTo>
                  <a:cubicBezTo>
                    <a:pt x="28335" y="26353"/>
                    <a:pt x="29450" y="26572"/>
                    <a:pt x="30570" y="27134"/>
                  </a:cubicBezTo>
                  <a:cubicBezTo>
                    <a:pt x="31647" y="27674"/>
                    <a:pt x="32599" y="28449"/>
                    <a:pt x="33364" y="29377"/>
                  </a:cubicBezTo>
                  <a:lnTo>
                    <a:pt x="33364" y="10"/>
                  </a:lnTo>
                  <a:lnTo>
                    <a:pt x="596" y="10"/>
                  </a:lnTo>
                  <a:cubicBezTo>
                    <a:pt x="547" y="4"/>
                    <a:pt x="496" y="1"/>
                    <a:pt x="4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1" name="Google Shape;4461;p28"/>
            <p:cNvSpPr/>
            <p:nvPr/>
          </p:nvSpPr>
          <p:spPr>
            <a:xfrm flipH="1">
              <a:off x="8307500" y="3539375"/>
              <a:ext cx="971410" cy="1673196"/>
            </a:xfrm>
            <a:custGeom>
              <a:rect b="b" l="l" r="r" t="t"/>
              <a:pathLst>
                <a:path extrusionOk="0" h="108140" w="62783">
                  <a:moveTo>
                    <a:pt x="5699" y="1"/>
                  </a:moveTo>
                  <a:cubicBezTo>
                    <a:pt x="3599" y="1"/>
                    <a:pt x="1440" y="820"/>
                    <a:pt x="0" y="2453"/>
                  </a:cubicBezTo>
                  <a:lnTo>
                    <a:pt x="0" y="108139"/>
                  </a:lnTo>
                  <a:lnTo>
                    <a:pt x="60641" y="108139"/>
                  </a:lnTo>
                  <a:cubicBezTo>
                    <a:pt x="62782" y="90176"/>
                    <a:pt x="55581" y="71699"/>
                    <a:pt x="42289" y="59369"/>
                  </a:cubicBezTo>
                  <a:cubicBezTo>
                    <a:pt x="34510" y="52155"/>
                    <a:pt x="25381" y="46379"/>
                    <a:pt x="19623" y="37235"/>
                  </a:cubicBezTo>
                  <a:cubicBezTo>
                    <a:pt x="13812" y="28009"/>
                    <a:pt x="11377" y="17474"/>
                    <a:pt x="12120" y="6634"/>
                  </a:cubicBezTo>
                  <a:cubicBezTo>
                    <a:pt x="12422" y="2202"/>
                    <a:pt x="9140" y="1"/>
                    <a:pt x="56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62" name="Google Shape;4462;p28"/>
            <p:cNvGrpSpPr/>
            <p:nvPr/>
          </p:nvGrpSpPr>
          <p:grpSpPr>
            <a:xfrm>
              <a:off x="-420050" y="-204200"/>
              <a:ext cx="2280100" cy="1827450"/>
              <a:chOff x="-420050" y="-204200"/>
              <a:chExt cx="2280100" cy="1827450"/>
            </a:xfrm>
          </p:grpSpPr>
          <p:sp>
            <p:nvSpPr>
              <p:cNvPr id="4463" name="Google Shape;4463;p28"/>
              <p:cNvSpPr/>
              <p:nvPr/>
            </p:nvSpPr>
            <p:spPr>
              <a:xfrm>
                <a:off x="-420050" y="-204200"/>
                <a:ext cx="2280100" cy="1716775"/>
              </a:xfrm>
              <a:custGeom>
                <a:rect b="b" l="l" r="r" t="t"/>
                <a:pathLst>
                  <a:path extrusionOk="0" h="68671" w="91204">
                    <a:moveTo>
                      <a:pt x="56246" y="0"/>
                    </a:moveTo>
                    <a:cubicBezTo>
                      <a:pt x="46995" y="0"/>
                      <a:pt x="37746" y="803"/>
                      <a:pt x="28633" y="2401"/>
                    </a:cubicBezTo>
                    <a:cubicBezTo>
                      <a:pt x="21361" y="3677"/>
                      <a:pt x="13674" y="5750"/>
                      <a:pt x="8867" y="11358"/>
                    </a:cubicBezTo>
                    <a:cubicBezTo>
                      <a:pt x="5768" y="14973"/>
                      <a:pt x="4241" y="19657"/>
                      <a:pt x="3113" y="24285"/>
                    </a:cubicBezTo>
                    <a:cubicBezTo>
                      <a:pt x="2016" y="28780"/>
                      <a:pt x="1229" y="33352"/>
                      <a:pt x="755" y="37953"/>
                    </a:cubicBezTo>
                    <a:cubicBezTo>
                      <a:pt x="1" y="45270"/>
                      <a:pt x="1016" y="51523"/>
                      <a:pt x="5237" y="57599"/>
                    </a:cubicBezTo>
                    <a:cubicBezTo>
                      <a:pt x="9588" y="63865"/>
                      <a:pt x="17019" y="68447"/>
                      <a:pt x="24726" y="68664"/>
                    </a:cubicBezTo>
                    <a:cubicBezTo>
                      <a:pt x="24894" y="68668"/>
                      <a:pt x="25062" y="68671"/>
                      <a:pt x="25231" y="68671"/>
                    </a:cubicBezTo>
                    <a:cubicBezTo>
                      <a:pt x="30937" y="68671"/>
                      <a:pt x="36669" y="66004"/>
                      <a:pt x="40303" y="61708"/>
                    </a:cubicBezTo>
                    <a:cubicBezTo>
                      <a:pt x="41924" y="59788"/>
                      <a:pt x="43128" y="57543"/>
                      <a:pt x="43727" y="55066"/>
                    </a:cubicBezTo>
                    <a:cubicBezTo>
                      <a:pt x="44361" y="52438"/>
                      <a:pt x="44332" y="49702"/>
                      <a:pt x="44354" y="46997"/>
                    </a:cubicBezTo>
                    <a:cubicBezTo>
                      <a:pt x="44393" y="41853"/>
                      <a:pt x="44992" y="35973"/>
                      <a:pt x="49154" y="32948"/>
                    </a:cubicBezTo>
                    <a:cubicBezTo>
                      <a:pt x="52116" y="30793"/>
                      <a:pt x="56593" y="30355"/>
                      <a:pt x="58196" y="27062"/>
                    </a:cubicBezTo>
                    <a:cubicBezTo>
                      <a:pt x="59303" y="24788"/>
                      <a:pt x="59697" y="22486"/>
                      <a:pt x="62467" y="21600"/>
                    </a:cubicBezTo>
                    <a:cubicBezTo>
                      <a:pt x="63291" y="21337"/>
                      <a:pt x="64180" y="21254"/>
                      <a:pt x="65096" y="21254"/>
                    </a:cubicBezTo>
                    <a:cubicBezTo>
                      <a:pt x="66680" y="21254"/>
                      <a:pt x="68346" y="21503"/>
                      <a:pt x="69893" y="21503"/>
                    </a:cubicBezTo>
                    <a:cubicBezTo>
                      <a:pt x="70242" y="21503"/>
                      <a:pt x="70585" y="21490"/>
                      <a:pt x="70919" y="21459"/>
                    </a:cubicBezTo>
                    <a:cubicBezTo>
                      <a:pt x="77125" y="20888"/>
                      <a:pt x="83114" y="18092"/>
                      <a:pt x="87503" y="13664"/>
                    </a:cubicBezTo>
                    <a:cubicBezTo>
                      <a:pt x="88933" y="12224"/>
                      <a:pt x="90229" y="10552"/>
                      <a:pt x="90717" y="8583"/>
                    </a:cubicBezTo>
                    <a:cubicBezTo>
                      <a:pt x="91203" y="6615"/>
                      <a:pt x="90710" y="4299"/>
                      <a:pt x="89095" y="3069"/>
                    </a:cubicBezTo>
                    <a:cubicBezTo>
                      <a:pt x="88252" y="2425"/>
                      <a:pt x="87200" y="2133"/>
                      <a:pt x="86170" y="1887"/>
                    </a:cubicBezTo>
                    <a:cubicBezTo>
                      <a:pt x="80745" y="599"/>
                      <a:pt x="74761" y="978"/>
                      <a:pt x="69177" y="525"/>
                    </a:cubicBezTo>
                    <a:cubicBezTo>
                      <a:pt x="64876" y="175"/>
                      <a:pt x="60561" y="0"/>
                      <a:pt x="562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64" name="Google Shape;4464;p28"/>
              <p:cNvSpPr/>
              <p:nvPr/>
            </p:nvSpPr>
            <p:spPr>
              <a:xfrm>
                <a:off x="1105900" y="478550"/>
                <a:ext cx="174700" cy="108100"/>
              </a:xfrm>
              <a:custGeom>
                <a:rect b="b" l="l" r="r" t="t"/>
                <a:pathLst>
                  <a:path extrusionOk="0" h="4324" w="6988">
                    <a:moveTo>
                      <a:pt x="2923" y="0"/>
                    </a:moveTo>
                    <a:cubicBezTo>
                      <a:pt x="2038" y="0"/>
                      <a:pt x="1395" y="587"/>
                      <a:pt x="1037" y="1342"/>
                    </a:cubicBezTo>
                    <a:cubicBezTo>
                      <a:pt x="0" y="3529"/>
                      <a:pt x="840" y="4324"/>
                      <a:pt x="2058" y="4324"/>
                    </a:cubicBezTo>
                    <a:cubicBezTo>
                      <a:pt x="4028" y="4324"/>
                      <a:pt x="6988" y="2248"/>
                      <a:pt x="4619" y="619"/>
                    </a:cubicBezTo>
                    <a:cubicBezTo>
                      <a:pt x="3984" y="183"/>
                      <a:pt x="3416" y="0"/>
                      <a:pt x="292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65" name="Google Shape;4465;p28"/>
              <p:cNvSpPr/>
              <p:nvPr/>
            </p:nvSpPr>
            <p:spPr>
              <a:xfrm>
                <a:off x="651050" y="1472550"/>
                <a:ext cx="234000" cy="150700"/>
              </a:xfrm>
              <a:custGeom>
                <a:rect b="b" l="l" r="r" t="t"/>
                <a:pathLst>
                  <a:path extrusionOk="0" h="6028" w="9360">
                    <a:moveTo>
                      <a:pt x="3928" y="0"/>
                    </a:moveTo>
                    <a:cubicBezTo>
                      <a:pt x="2889" y="0"/>
                      <a:pt x="1876" y="522"/>
                      <a:pt x="1241" y="1859"/>
                    </a:cubicBezTo>
                    <a:cubicBezTo>
                      <a:pt x="1" y="4475"/>
                      <a:pt x="1885" y="6028"/>
                      <a:pt x="4041" y="6028"/>
                    </a:cubicBezTo>
                    <a:cubicBezTo>
                      <a:pt x="4897" y="6028"/>
                      <a:pt x="5796" y="5783"/>
                      <a:pt x="6559" y="5263"/>
                    </a:cubicBezTo>
                    <a:cubicBezTo>
                      <a:pt x="9360" y="3352"/>
                      <a:pt x="6562" y="0"/>
                      <a:pt x="39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66" name="Google Shape;4466;p28"/>
              <p:cNvSpPr/>
              <p:nvPr/>
            </p:nvSpPr>
            <p:spPr>
              <a:xfrm>
                <a:off x="1035300" y="523475"/>
                <a:ext cx="64825" cy="61775"/>
              </a:xfrm>
              <a:custGeom>
                <a:rect b="b" l="l" r="r" t="t"/>
                <a:pathLst>
                  <a:path extrusionOk="0" h="2471" w="2593">
                    <a:moveTo>
                      <a:pt x="1319" y="1"/>
                    </a:moveTo>
                    <a:cubicBezTo>
                      <a:pt x="988" y="1"/>
                      <a:pt x="665" y="111"/>
                      <a:pt x="424" y="311"/>
                    </a:cubicBezTo>
                    <a:cubicBezTo>
                      <a:pt x="191" y="503"/>
                      <a:pt x="35" y="780"/>
                      <a:pt x="21" y="1126"/>
                    </a:cubicBezTo>
                    <a:cubicBezTo>
                      <a:pt x="0" y="1575"/>
                      <a:pt x="48" y="2102"/>
                      <a:pt x="426" y="2350"/>
                    </a:cubicBezTo>
                    <a:cubicBezTo>
                      <a:pt x="552" y="2433"/>
                      <a:pt x="691" y="2470"/>
                      <a:pt x="835" y="2470"/>
                    </a:cubicBezTo>
                    <a:cubicBezTo>
                      <a:pt x="1632" y="2470"/>
                      <a:pt x="2592" y="1351"/>
                      <a:pt x="2428" y="651"/>
                    </a:cubicBezTo>
                    <a:cubicBezTo>
                      <a:pt x="2373" y="414"/>
                      <a:pt x="2164" y="244"/>
                      <a:pt x="1944" y="141"/>
                    </a:cubicBezTo>
                    <a:cubicBezTo>
                      <a:pt x="1745" y="46"/>
                      <a:pt x="1530" y="1"/>
                      <a:pt x="13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67" name="Google Shape;4467;p28"/>
            <p:cNvSpPr/>
            <p:nvPr/>
          </p:nvSpPr>
          <p:spPr>
            <a:xfrm>
              <a:off x="-68050" y="-51900"/>
              <a:ext cx="2343310" cy="205118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8" name="Google Shape;4468;p28"/>
            <p:cNvSpPr/>
            <p:nvPr/>
          </p:nvSpPr>
          <p:spPr>
            <a:xfrm flipH="1">
              <a:off x="7313375" y="-908375"/>
              <a:ext cx="2343310" cy="205118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69" name="Google Shape;4469;p28"/>
          <p:cNvSpPr txBox="1"/>
          <p:nvPr>
            <p:ph type="title"/>
          </p:nvPr>
        </p:nvSpPr>
        <p:spPr>
          <a:xfrm>
            <a:off x="2026200" y="540000"/>
            <a:ext cx="50916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/>
        </p:txBody>
      </p:sp>
      <p:sp>
        <p:nvSpPr>
          <p:cNvPr id="4470" name="Google Shape;4470;p28"/>
          <p:cNvSpPr txBox="1"/>
          <p:nvPr>
            <p:ph idx="1" type="subTitle"/>
          </p:nvPr>
        </p:nvSpPr>
        <p:spPr>
          <a:xfrm>
            <a:off x="2026200" y="1312000"/>
            <a:ext cx="5091600" cy="379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71" name="Google Shape;4471;p28"/>
          <p:cNvSpPr txBox="1"/>
          <p:nvPr>
            <p:ph idx="2" type="title"/>
          </p:nvPr>
        </p:nvSpPr>
        <p:spPr>
          <a:xfrm>
            <a:off x="2026200" y="1996138"/>
            <a:ext cx="50916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/>
        </p:txBody>
      </p:sp>
      <p:sp>
        <p:nvSpPr>
          <p:cNvPr id="4472" name="Google Shape;4472;p28"/>
          <p:cNvSpPr txBox="1"/>
          <p:nvPr>
            <p:ph idx="3" type="subTitle"/>
          </p:nvPr>
        </p:nvSpPr>
        <p:spPr>
          <a:xfrm>
            <a:off x="2026200" y="2768149"/>
            <a:ext cx="5091600" cy="37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73" name="Google Shape;4473;p28"/>
          <p:cNvSpPr txBox="1"/>
          <p:nvPr>
            <p:ph idx="4" type="title"/>
          </p:nvPr>
        </p:nvSpPr>
        <p:spPr>
          <a:xfrm>
            <a:off x="2026200" y="3452289"/>
            <a:ext cx="50916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/>
        </p:txBody>
      </p:sp>
      <p:sp>
        <p:nvSpPr>
          <p:cNvPr id="4474" name="Google Shape;4474;p28"/>
          <p:cNvSpPr txBox="1"/>
          <p:nvPr>
            <p:ph idx="5" type="subTitle"/>
          </p:nvPr>
        </p:nvSpPr>
        <p:spPr>
          <a:xfrm>
            <a:off x="2026200" y="4224300"/>
            <a:ext cx="5091600" cy="379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2">
    <p:spTree>
      <p:nvGrpSpPr>
        <p:cNvPr id="4475" name="Shape 4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76" name="Google Shape;4476;p29"/>
          <p:cNvGrpSpPr/>
          <p:nvPr/>
        </p:nvGrpSpPr>
        <p:grpSpPr>
          <a:xfrm>
            <a:off x="-2660225" y="-997950"/>
            <a:ext cx="13611148" cy="7240787"/>
            <a:chOff x="-2660225" y="-997950"/>
            <a:chExt cx="13611148" cy="7240787"/>
          </a:xfrm>
        </p:grpSpPr>
        <p:sp>
          <p:nvSpPr>
            <p:cNvPr id="4477" name="Google Shape;4477;p29"/>
            <p:cNvSpPr/>
            <p:nvPr/>
          </p:nvSpPr>
          <p:spPr>
            <a:xfrm flipH="1">
              <a:off x="5121847" y="-997950"/>
              <a:ext cx="5829076" cy="4388935"/>
            </a:xfrm>
            <a:custGeom>
              <a:rect b="b" l="l" r="r" t="t"/>
              <a:pathLst>
                <a:path extrusionOk="0" h="68671" w="91204">
                  <a:moveTo>
                    <a:pt x="56246" y="0"/>
                  </a:moveTo>
                  <a:cubicBezTo>
                    <a:pt x="46995" y="0"/>
                    <a:pt x="37746" y="803"/>
                    <a:pt x="28633" y="2401"/>
                  </a:cubicBezTo>
                  <a:cubicBezTo>
                    <a:pt x="21361" y="3677"/>
                    <a:pt x="13674" y="5750"/>
                    <a:pt x="8867" y="11358"/>
                  </a:cubicBezTo>
                  <a:cubicBezTo>
                    <a:pt x="5768" y="14973"/>
                    <a:pt x="4241" y="19657"/>
                    <a:pt x="3113" y="24285"/>
                  </a:cubicBezTo>
                  <a:cubicBezTo>
                    <a:pt x="2016" y="28780"/>
                    <a:pt x="1229" y="33352"/>
                    <a:pt x="755" y="37953"/>
                  </a:cubicBezTo>
                  <a:cubicBezTo>
                    <a:pt x="1" y="45270"/>
                    <a:pt x="1016" y="51523"/>
                    <a:pt x="5237" y="57599"/>
                  </a:cubicBezTo>
                  <a:cubicBezTo>
                    <a:pt x="9588" y="63865"/>
                    <a:pt x="17019" y="68447"/>
                    <a:pt x="24726" y="68664"/>
                  </a:cubicBezTo>
                  <a:cubicBezTo>
                    <a:pt x="24894" y="68668"/>
                    <a:pt x="25062" y="68671"/>
                    <a:pt x="25231" y="68671"/>
                  </a:cubicBezTo>
                  <a:cubicBezTo>
                    <a:pt x="30937" y="68671"/>
                    <a:pt x="36669" y="66004"/>
                    <a:pt x="40303" y="61708"/>
                  </a:cubicBezTo>
                  <a:cubicBezTo>
                    <a:pt x="41924" y="59788"/>
                    <a:pt x="43128" y="57543"/>
                    <a:pt x="43727" y="55066"/>
                  </a:cubicBezTo>
                  <a:cubicBezTo>
                    <a:pt x="44361" y="52438"/>
                    <a:pt x="44332" y="49702"/>
                    <a:pt x="44354" y="46997"/>
                  </a:cubicBezTo>
                  <a:cubicBezTo>
                    <a:pt x="44393" y="41853"/>
                    <a:pt x="44992" y="35973"/>
                    <a:pt x="49154" y="32948"/>
                  </a:cubicBezTo>
                  <a:cubicBezTo>
                    <a:pt x="52116" y="30793"/>
                    <a:pt x="56593" y="30355"/>
                    <a:pt x="58196" y="27062"/>
                  </a:cubicBezTo>
                  <a:cubicBezTo>
                    <a:pt x="59303" y="24788"/>
                    <a:pt x="59697" y="22486"/>
                    <a:pt x="62467" y="21600"/>
                  </a:cubicBezTo>
                  <a:cubicBezTo>
                    <a:pt x="63291" y="21337"/>
                    <a:pt x="64180" y="21254"/>
                    <a:pt x="65096" y="21254"/>
                  </a:cubicBezTo>
                  <a:cubicBezTo>
                    <a:pt x="66680" y="21254"/>
                    <a:pt x="68346" y="21503"/>
                    <a:pt x="69893" y="21503"/>
                  </a:cubicBezTo>
                  <a:cubicBezTo>
                    <a:pt x="70242" y="21503"/>
                    <a:pt x="70585" y="21490"/>
                    <a:pt x="70919" y="21459"/>
                  </a:cubicBezTo>
                  <a:cubicBezTo>
                    <a:pt x="77125" y="20888"/>
                    <a:pt x="83114" y="18092"/>
                    <a:pt x="87503" y="13664"/>
                  </a:cubicBezTo>
                  <a:cubicBezTo>
                    <a:pt x="88933" y="12224"/>
                    <a:pt x="90229" y="10552"/>
                    <a:pt x="90717" y="8583"/>
                  </a:cubicBezTo>
                  <a:cubicBezTo>
                    <a:pt x="91203" y="6615"/>
                    <a:pt x="90710" y="4299"/>
                    <a:pt x="89095" y="3069"/>
                  </a:cubicBezTo>
                  <a:cubicBezTo>
                    <a:pt x="88252" y="2425"/>
                    <a:pt x="87200" y="2133"/>
                    <a:pt x="86170" y="1887"/>
                  </a:cubicBezTo>
                  <a:cubicBezTo>
                    <a:pt x="80745" y="599"/>
                    <a:pt x="74761" y="978"/>
                    <a:pt x="69177" y="525"/>
                  </a:cubicBezTo>
                  <a:cubicBezTo>
                    <a:pt x="64876" y="175"/>
                    <a:pt x="60561" y="0"/>
                    <a:pt x="562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8" name="Google Shape;4478;p29"/>
            <p:cNvSpPr/>
            <p:nvPr/>
          </p:nvSpPr>
          <p:spPr>
            <a:xfrm flipH="1">
              <a:off x="720004" y="732751"/>
              <a:ext cx="446621" cy="276358"/>
            </a:xfrm>
            <a:custGeom>
              <a:rect b="b" l="l" r="r" t="t"/>
              <a:pathLst>
                <a:path extrusionOk="0" h="4324" w="6988">
                  <a:moveTo>
                    <a:pt x="2923" y="0"/>
                  </a:moveTo>
                  <a:cubicBezTo>
                    <a:pt x="2038" y="0"/>
                    <a:pt x="1395" y="587"/>
                    <a:pt x="1037" y="1342"/>
                  </a:cubicBezTo>
                  <a:cubicBezTo>
                    <a:pt x="0" y="3529"/>
                    <a:pt x="840" y="4324"/>
                    <a:pt x="2058" y="4324"/>
                  </a:cubicBezTo>
                  <a:cubicBezTo>
                    <a:pt x="4028" y="4324"/>
                    <a:pt x="6988" y="2248"/>
                    <a:pt x="4619" y="619"/>
                  </a:cubicBezTo>
                  <a:cubicBezTo>
                    <a:pt x="3984" y="183"/>
                    <a:pt x="3416" y="0"/>
                    <a:pt x="29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9" name="Google Shape;4479;p29"/>
            <p:cNvSpPr/>
            <p:nvPr/>
          </p:nvSpPr>
          <p:spPr>
            <a:xfrm flipH="1">
              <a:off x="8124899" y="3576367"/>
              <a:ext cx="598221" cy="385265"/>
            </a:xfrm>
            <a:custGeom>
              <a:rect b="b" l="l" r="r" t="t"/>
              <a:pathLst>
                <a:path extrusionOk="0" h="6028" w="9360">
                  <a:moveTo>
                    <a:pt x="3928" y="0"/>
                  </a:moveTo>
                  <a:cubicBezTo>
                    <a:pt x="2889" y="0"/>
                    <a:pt x="1876" y="522"/>
                    <a:pt x="1241" y="1859"/>
                  </a:cubicBezTo>
                  <a:cubicBezTo>
                    <a:pt x="1" y="4475"/>
                    <a:pt x="1885" y="6028"/>
                    <a:pt x="4041" y="6028"/>
                  </a:cubicBezTo>
                  <a:cubicBezTo>
                    <a:pt x="4897" y="6028"/>
                    <a:pt x="5796" y="5783"/>
                    <a:pt x="6559" y="5263"/>
                  </a:cubicBezTo>
                  <a:cubicBezTo>
                    <a:pt x="9360" y="3352"/>
                    <a:pt x="6562" y="0"/>
                    <a:pt x="39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0" name="Google Shape;4480;p29"/>
            <p:cNvSpPr/>
            <p:nvPr/>
          </p:nvSpPr>
          <p:spPr>
            <a:xfrm flipH="1">
              <a:off x="1181391" y="847603"/>
              <a:ext cx="165725" cy="157928"/>
            </a:xfrm>
            <a:custGeom>
              <a:rect b="b" l="l" r="r" t="t"/>
              <a:pathLst>
                <a:path extrusionOk="0" h="2471" w="2593">
                  <a:moveTo>
                    <a:pt x="1319" y="1"/>
                  </a:moveTo>
                  <a:cubicBezTo>
                    <a:pt x="988" y="1"/>
                    <a:pt x="665" y="111"/>
                    <a:pt x="424" y="311"/>
                  </a:cubicBezTo>
                  <a:cubicBezTo>
                    <a:pt x="191" y="503"/>
                    <a:pt x="35" y="780"/>
                    <a:pt x="21" y="1126"/>
                  </a:cubicBezTo>
                  <a:cubicBezTo>
                    <a:pt x="0" y="1575"/>
                    <a:pt x="48" y="2102"/>
                    <a:pt x="426" y="2350"/>
                  </a:cubicBezTo>
                  <a:cubicBezTo>
                    <a:pt x="552" y="2433"/>
                    <a:pt x="691" y="2470"/>
                    <a:pt x="835" y="2470"/>
                  </a:cubicBezTo>
                  <a:cubicBezTo>
                    <a:pt x="1632" y="2470"/>
                    <a:pt x="2592" y="1351"/>
                    <a:pt x="2428" y="651"/>
                  </a:cubicBezTo>
                  <a:cubicBezTo>
                    <a:pt x="2373" y="414"/>
                    <a:pt x="2164" y="244"/>
                    <a:pt x="1944" y="141"/>
                  </a:cubicBezTo>
                  <a:cubicBezTo>
                    <a:pt x="1745" y="46"/>
                    <a:pt x="1530" y="1"/>
                    <a:pt x="1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1" name="Google Shape;4481;p29"/>
            <p:cNvSpPr/>
            <p:nvPr/>
          </p:nvSpPr>
          <p:spPr>
            <a:xfrm rot="-6937260">
              <a:off x="8511986" y="100484"/>
              <a:ext cx="2386906" cy="1168032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2" name="Google Shape;4482;p29"/>
            <p:cNvSpPr/>
            <p:nvPr/>
          </p:nvSpPr>
          <p:spPr>
            <a:xfrm flipH="1">
              <a:off x="7033455" y="-313537"/>
              <a:ext cx="3162367" cy="3221356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3" name="Google Shape;4483;p29"/>
            <p:cNvSpPr/>
            <p:nvPr/>
          </p:nvSpPr>
          <p:spPr>
            <a:xfrm flipH="1">
              <a:off x="6613779" y="4388750"/>
              <a:ext cx="2857070" cy="1415363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4" name="Google Shape;4484;p29"/>
            <p:cNvSpPr/>
            <p:nvPr/>
          </p:nvSpPr>
          <p:spPr>
            <a:xfrm flipH="1">
              <a:off x="-2660225" y="1295171"/>
              <a:ext cx="4770785" cy="4947666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85" name="Google Shape;4485;p29"/>
          <p:cNvSpPr txBox="1"/>
          <p:nvPr>
            <p:ph type="ctrTitle"/>
          </p:nvPr>
        </p:nvSpPr>
        <p:spPr>
          <a:xfrm>
            <a:off x="2298450" y="540000"/>
            <a:ext cx="4547100" cy="114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486" name="Google Shape;4486;p29"/>
          <p:cNvSpPr txBox="1"/>
          <p:nvPr>
            <p:ph idx="1" type="subTitle"/>
          </p:nvPr>
        </p:nvSpPr>
        <p:spPr>
          <a:xfrm>
            <a:off x="2485800" y="2361450"/>
            <a:ext cx="4172400" cy="11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487" name="Google Shape;4487;p29"/>
          <p:cNvSpPr txBox="1"/>
          <p:nvPr>
            <p:ph idx="2" type="subTitle"/>
          </p:nvPr>
        </p:nvSpPr>
        <p:spPr>
          <a:xfrm>
            <a:off x="2485802" y="4230175"/>
            <a:ext cx="4172400" cy="37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4488" name="Google Shape;4488;p29"/>
          <p:cNvSpPr txBox="1"/>
          <p:nvPr/>
        </p:nvSpPr>
        <p:spPr>
          <a:xfrm>
            <a:off x="2485800" y="3482400"/>
            <a:ext cx="41724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" sz="1100" u="sng" cap="none" strike="noStrike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CREDITS:</a:t>
            </a:r>
            <a:r>
              <a:rPr b="0" i="0" lang="en" sz="11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This presentation template was created by </a:t>
            </a:r>
            <a:r>
              <a:rPr b="1" i="0" lang="en" sz="1100" u="sng" cap="none" strike="noStrike">
                <a:solidFill>
                  <a:schemeClr val="hlink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  <a:hlinkClick r:id="rId2"/>
              </a:rPr>
              <a:t>Slidesgo</a:t>
            </a:r>
            <a:r>
              <a:rPr b="1" i="0" lang="en" sz="1100" u="sng" cap="none" strike="noStrike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,</a:t>
            </a:r>
            <a:r>
              <a:rPr b="0" i="0" lang="en" sz="11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including icons by </a:t>
            </a:r>
            <a:r>
              <a:rPr b="1" i="0" lang="en" sz="1100" u="sng" cap="none" strike="noStrike">
                <a:solidFill>
                  <a:schemeClr val="hlink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  <a:hlinkClick r:id="rId3"/>
              </a:rPr>
              <a:t>Flaticon</a:t>
            </a:r>
            <a:r>
              <a:rPr b="1" i="0" lang="en" sz="1100" u="sng" cap="none" strike="noStrike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,</a:t>
            </a:r>
            <a:r>
              <a:rPr b="0" i="0" lang="en" sz="11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 and infographics &amp; images by </a:t>
            </a:r>
            <a:r>
              <a:rPr b="1" i="0" lang="en" sz="1100" u="sng" cap="none" strike="noStrike">
                <a:solidFill>
                  <a:schemeClr val="hlink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  <a:hlinkClick r:id="rId4"/>
              </a:rPr>
              <a:t>Freepik</a:t>
            </a:r>
            <a:endParaRPr b="1" i="0" sz="1100" u="sng" cap="none" strike="noStrike">
              <a:solidFill>
                <a:schemeClr val="dk2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BLANK_1_1_1_1_1_1_1">
    <p:spTree>
      <p:nvGrpSpPr>
        <p:cNvPr id="4489" name="Shape 4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0" name="Google Shape;4490;p30"/>
          <p:cNvGrpSpPr/>
          <p:nvPr/>
        </p:nvGrpSpPr>
        <p:grpSpPr>
          <a:xfrm>
            <a:off x="-1030325" y="-997950"/>
            <a:ext cx="11981248" cy="7638225"/>
            <a:chOff x="-1030325" y="-997950"/>
            <a:chExt cx="11981248" cy="7638225"/>
          </a:xfrm>
        </p:grpSpPr>
        <p:sp>
          <p:nvSpPr>
            <p:cNvPr id="4491" name="Google Shape;4491;p30"/>
            <p:cNvSpPr/>
            <p:nvPr/>
          </p:nvSpPr>
          <p:spPr>
            <a:xfrm>
              <a:off x="-1030325" y="-997950"/>
              <a:ext cx="5829076" cy="4388935"/>
            </a:xfrm>
            <a:custGeom>
              <a:rect b="b" l="l" r="r" t="t"/>
              <a:pathLst>
                <a:path extrusionOk="0" h="68671" w="91204">
                  <a:moveTo>
                    <a:pt x="56246" y="0"/>
                  </a:moveTo>
                  <a:cubicBezTo>
                    <a:pt x="46995" y="0"/>
                    <a:pt x="37746" y="803"/>
                    <a:pt x="28633" y="2401"/>
                  </a:cubicBezTo>
                  <a:cubicBezTo>
                    <a:pt x="21361" y="3677"/>
                    <a:pt x="13674" y="5750"/>
                    <a:pt x="8867" y="11358"/>
                  </a:cubicBezTo>
                  <a:cubicBezTo>
                    <a:pt x="5768" y="14973"/>
                    <a:pt x="4241" y="19657"/>
                    <a:pt x="3113" y="24285"/>
                  </a:cubicBezTo>
                  <a:cubicBezTo>
                    <a:pt x="2016" y="28780"/>
                    <a:pt x="1229" y="33352"/>
                    <a:pt x="755" y="37953"/>
                  </a:cubicBezTo>
                  <a:cubicBezTo>
                    <a:pt x="1" y="45270"/>
                    <a:pt x="1016" y="51523"/>
                    <a:pt x="5237" y="57599"/>
                  </a:cubicBezTo>
                  <a:cubicBezTo>
                    <a:pt x="9588" y="63865"/>
                    <a:pt x="17019" y="68447"/>
                    <a:pt x="24726" y="68664"/>
                  </a:cubicBezTo>
                  <a:cubicBezTo>
                    <a:pt x="24894" y="68668"/>
                    <a:pt x="25062" y="68671"/>
                    <a:pt x="25231" y="68671"/>
                  </a:cubicBezTo>
                  <a:cubicBezTo>
                    <a:pt x="30937" y="68671"/>
                    <a:pt x="36669" y="66004"/>
                    <a:pt x="40303" y="61708"/>
                  </a:cubicBezTo>
                  <a:cubicBezTo>
                    <a:pt x="41924" y="59788"/>
                    <a:pt x="43128" y="57543"/>
                    <a:pt x="43727" y="55066"/>
                  </a:cubicBezTo>
                  <a:cubicBezTo>
                    <a:pt x="44361" y="52438"/>
                    <a:pt x="44332" y="49702"/>
                    <a:pt x="44354" y="46997"/>
                  </a:cubicBezTo>
                  <a:cubicBezTo>
                    <a:pt x="44393" y="41853"/>
                    <a:pt x="44992" y="35973"/>
                    <a:pt x="49154" y="32948"/>
                  </a:cubicBezTo>
                  <a:cubicBezTo>
                    <a:pt x="52116" y="30793"/>
                    <a:pt x="56593" y="30355"/>
                    <a:pt x="58196" y="27062"/>
                  </a:cubicBezTo>
                  <a:cubicBezTo>
                    <a:pt x="59303" y="24788"/>
                    <a:pt x="59697" y="22486"/>
                    <a:pt x="62467" y="21600"/>
                  </a:cubicBezTo>
                  <a:cubicBezTo>
                    <a:pt x="63291" y="21337"/>
                    <a:pt x="64180" y="21254"/>
                    <a:pt x="65096" y="21254"/>
                  </a:cubicBezTo>
                  <a:cubicBezTo>
                    <a:pt x="66680" y="21254"/>
                    <a:pt x="68346" y="21503"/>
                    <a:pt x="69893" y="21503"/>
                  </a:cubicBezTo>
                  <a:cubicBezTo>
                    <a:pt x="70242" y="21503"/>
                    <a:pt x="70585" y="21490"/>
                    <a:pt x="70919" y="21459"/>
                  </a:cubicBezTo>
                  <a:cubicBezTo>
                    <a:pt x="77125" y="20888"/>
                    <a:pt x="83114" y="18092"/>
                    <a:pt x="87503" y="13664"/>
                  </a:cubicBezTo>
                  <a:cubicBezTo>
                    <a:pt x="88933" y="12224"/>
                    <a:pt x="90229" y="10552"/>
                    <a:pt x="90717" y="8583"/>
                  </a:cubicBezTo>
                  <a:cubicBezTo>
                    <a:pt x="91203" y="6615"/>
                    <a:pt x="90710" y="4299"/>
                    <a:pt x="89095" y="3069"/>
                  </a:cubicBezTo>
                  <a:cubicBezTo>
                    <a:pt x="88252" y="2425"/>
                    <a:pt x="87200" y="2133"/>
                    <a:pt x="86170" y="1887"/>
                  </a:cubicBezTo>
                  <a:cubicBezTo>
                    <a:pt x="80745" y="599"/>
                    <a:pt x="74761" y="978"/>
                    <a:pt x="69177" y="525"/>
                  </a:cubicBezTo>
                  <a:cubicBezTo>
                    <a:pt x="64876" y="175"/>
                    <a:pt x="60561" y="0"/>
                    <a:pt x="562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2" name="Google Shape;4492;p30"/>
            <p:cNvSpPr/>
            <p:nvPr/>
          </p:nvSpPr>
          <p:spPr>
            <a:xfrm>
              <a:off x="5733522" y="401826"/>
              <a:ext cx="446621" cy="276358"/>
            </a:xfrm>
            <a:custGeom>
              <a:rect b="b" l="l" r="r" t="t"/>
              <a:pathLst>
                <a:path extrusionOk="0" h="4324" w="6988">
                  <a:moveTo>
                    <a:pt x="2923" y="0"/>
                  </a:moveTo>
                  <a:cubicBezTo>
                    <a:pt x="2038" y="0"/>
                    <a:pt x="1395" y="587"/>
                    <a:pt x="1037" y="1342"/>
                  </a:cubicBezTo>
                  <a:cubicBezTo>
                    <a:pt x="0" y="3529"/>
                    <a:pt x="840" y="4324"/>
                    <a:pt x="2058" y="4324"/>
                  </a:cubicBezTo>
                  <a:cubicBezTo>
                    <a:pt x="4028" y="4324"/>
                    <a:pt x="6988" y="2248"/>
                    <a:pt x="4619" y="619"/>
                  </a:cubicBezTo>
                  <a:cubicBezTo>
                    <a:pt x="3984" y="183"/>
                    <a:pt x="3416" y="0"/>
                    <a:pt x="29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3" name="Google Shape;4493;p30"/>
            <p:cNvSpPr/>
            <p:nvPr/>
          </p:nvSpPr>
          <p:spPr>
            <a:xfrm>
              <a:off x="152765" y="3627554"/>
              <a:ext cx="598221" cy="385265"/>
            </a:xfrm>
            <a:custGeom>
              <a:rect b="b" l="l" r="r" t="t"/>
              <a:pathLst>
                <a:path extrusionOk="0" h="6028" w="9360">
                  <a:moveTo>
                    <a:pt x="3928" y="0"/>
                  </a:moveTo>
                  <a:cubicBezTo>
                    <a:pt x="2889" y="0"/>
                    <a:pt x="1876" y="522"/>
                    <a:pt x="1241" y="1859"/>
                  </a:cubicBezTo>
                  <a:cubicBezTo>
                    <a:pt x="1" y="4475"/>
                    <a:pt x="1885" y="6028"/>
                    <a:pt x="4041" y="6028"/>
                  </a:cubicBezTo>
                  <a:cubicBezTo>
                    <a:pt x="4897" y="6028"/>
                    <a:pt x="5796" y="5783"/>
                    <a:pt x="6559" y="5263"/>
                  </a:cubicBezTo>
                  <a:cubicBezTo>
                    <a:pt x="9360" y="3352"/>
                    <a:pt x="6562" y="0"/>
                    <a:pt x="39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4" name="Google Shape;4494;p30"/>
            <p:cNvSpPr/>
            <p:nvPr/>
          </p:nvSpPr>
          <p:spPr>
            <a:xfrm>
              <a:off x="5567806" y="329153"/>
              <a:ext cx="165725" cy="157928"/>
            </a:xfrm>
            <a:custGeom>
              <a:rect b="b" l="l" r="r" t="t"/>
              <a:pathLst>
                <a:path extrusionOk="0" h="2471" w="2593">
                  <a:moveTo>
                    <a:pt x="1319" y="1"/>
                  </a:moveTo>
                  <a:cubicBezTo>
                    <a:pt x="988" y="1"/>
                    <a:pt x="665" y="111"/>
                    <a:pt x="424" y="311"/>
                  </a:cubicBezTo>
                  <a:cubicBezTo>
                    <a:pt x="191" y="503"/>
                    <a:pt x="35" y="780"/>
                    <a:pt x="21" y="1126"/>
                  </a:cubicBezTo>
                  <a:cubicBezTo>
                    <a:pt x="0" y="1575"/>
                    <a:pt x="48" y="2102"/>
                    <a:pt x="426" y="2350"/>
                  </a:cubicBezTo>
                  <a:cubicBezTo>
                    <a:pt x="552" y="2433"/>
                    <a:pt x="691" y="2470"/>
                    <a:pt x="835" y="2470"/>
                  </a:cubicBezTo>
                  <a:cubicBezTo>
                    <a:pt x="1632" y="2470"/>
                    <a:pt x="2592" y="1351"/>
                    <a:pt x="2428" y="651"/>
                  </a:cubicBezTo>
                  <a:cubicBezTo>
                    <a:pt x="2373" y="414"/>
                    <a:pt x="2164" y="244"/>
                    <a:pt x="1944" y="141"/>
                  </a:cubicBezTo>
                  <a:cubicBezTo>
                    <a:pt x="1745" y="46"/>
                    <a:pt x="1530" y="1"/>
                    <a:pt x="1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5" name="Google Shape;4495;p30"/>
            <p:cNvSpPr/>
            <p:nvPr/>
          </p:nvSpPr>
          <p:spPr>
            <a:xfrm flipH="1" rot="6937260">
              <a:off x="-978295" y="100484"/>
              <a:ext cx="2386906" cy="1168032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6" name="Google Shape;4496;p30"/>
            <p:cNvSpPr/>
            <p:nvPr/>
          </p:nvSpPr>
          <p:spPr>
            <a:xfrm>
              <a:off x="-275225" y="-313537"/>
              <a:ext cx="3162367" cy="3221356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7" name="Google Shape;4497;p30"/>
            <p:cNvSpPr/>
            <p:nvPr/>
          </p:nvSpPr>
          <p:spPr>
            <a:xfrm>
              <a:off x="1017925" y="4138550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8" name="Google Shape;4498;p30"/>
            <p:cNvSpPr/>
            <p:nvPr/>
          </p:nvSpPr>
          <p:spPr>
            <a:xfrm>
              <a:off x="6180138" y="1692609"/>
              <a:ext cx="4770785" cy="4947666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TITLE_1">
    <p:bg>
      <p:bgPr>
        <a:solidFill>
          <a:schemeClr val="accent2"/>
        </a:solidFill>
      </p:bgPr>
    </p:bg>
    <p:spTree>
      <p:nvGrpSpPr>
        <p:cNvPr id="4499" name="Shape 44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3">
  <p:cSld name="TITLE_1_1">
    <p:bg>
      <p:bgPr>
        <a:solidFill>
          <a:schemeClr val="accent1"/>
        </a:solidFill>
      </p:bgPr>
    </p:bg>
    <p:spTree>
      <p:nvGrpSpPr>
        <p:cNvPr id="4500" name="Shape 45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4">
  <p:cSld name="TITLE_1_1_1">
    <p:bg>
      <p:bgPr>
        <a:solidFill>
          <a:schemeClr val="accent3"/>
        </a:solidFill>
      </p:bgPr>
    </p:bg>
    <p:spTree>
      <p:nvGrpSpPr>
        <p:cNvPr id="4501" name="Shape 45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5">
  <p:cSld name="TITLE_1_1_1_1">
    <p:bg>
      <p:bgPr>
        <a:solidFill>
          <a:schemeClr val="accent4"/>
        </a:solidFill>
      </p:bgPr>
    </p:bg>
    <p:spTree>
      <p:nvGrpSpPr>
        <p:cNvPr id="4502" name="Shape 45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title"/>
          </p:nvPr>
        </p:nvSpPr>
        <p:spPr>
          <a:xfrm>
            <a:off x="2132425" y="1159150"/>
            <a:ext cx="4879200" cy="24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132375" y="3500450"/>
            <a:ext cx="4879200" cy="483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1" name="Google Shape;41;p9"/>
          <p:cNvGrpSpPr/>
          <p:nvPr/>
        </p:nvGrpSpPr>
        <p:grpSpPr>
          <a:xfrm flipH="1" rot="10800000">
            <a:off x="-839421" y="-1085620"/>
            <a:ext cx="10059435" cy="7096482"/>
            <a:chOff x="-839421" y="-853970"/>
            <a:chExt cx="10059435" cy="7096482"/>
          </a:xfrm>
        </p:grpSpPr>
        <p:sp>
          <p:nvSpPr>
            <p:cNvPr id="42" name="Google Shape;42;p9"/>
            <p:cNvSpPr/>
            <p:nvPr/>
          </p:nvSpPr>
          <p:spPr>
            <a:xfrm>
              <a:off x="7838850" y="-50407"/>
              <a:ext cx="1381164" cy="1063749"/>
            </a:xfrm>
            <a:custGeom>
              <a:rect b="b" l="l" r="r" t="t"/>
              <a:pathLst>
                <a:path extrusionOk="0" h="31437" w="5144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9"/>
            <p:cNvSpPr/>
            <p:nvPr/>
          </p:nvSpPr>
          <p:spPr>
            <a:xfrm rot="-5400000">
              <a:off x="-335098" y="335106"/>
              <a:ext cx="1181851" cy="511642"/>
            </a:xfrm>
            <a:custGeom>
              <a:rect b="b" l="l" r="r" t="t"/>
              <a:pathLst>
                <a:path extrusionOk="0" h="6847" w="15816">
                  <a:moveTo>
                    <a:pt x="0" y="0"/>
                  </a:moveTo>
                  <a:cubicBezTo>
                    <a:pt x="1127" y="3927"/>
                    <a:pt x="5286" y="6846"/>
                    <a:pt x="10251" y="6846"/>
                  </a:cubicBezTo>
                  <a:cubicBezTo>
                    <a:pt x="12292" y="6846"/>
                    <a:pt x="14199" y="6352"/>
                    <a:pt x="15815" y="5495"/>
                  </a:cubicBezTo>
                  <a:lnTo>
                    <a:pt x="158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9"/>
            <p:cNvSpPr/>
            <p:nvPr/>
          </p:nvSpPr>
          <p:spPr>
            <a:xfrm rot="2700000">
              <a:off x="-437688" y="3858749"/>
              <a:ext cx="1999546" cy="1964513"/>
            </a:xfrm>
            <a:custGeom>
              <a:rect b="b" l="l" r="r" t="t"/>
              <a:pathLst>
                <a:path extrusionOk="0" h="43570" w="49385">
                  <a:moveTo>
                    <a:pt x="39467" y="1"/>
                  </a:moveTo>
                  <a:cubicBezTo>
                    <a:pt x="37216" y="1"/>
                    <a:pt x="35049" y="462"/>
                    <a:pt x="32886" y="989"/>
                  </a:cubicBezTo>
                  <a:cubicBezTo>
                    <a:pt x="30056" y="1680"/>
                    <a:pt x="27233" y="2367"/>
                    <a:pt x="24304" y="2517"/>
                  </a:cubicBezTo>
                  <a:cubicBezTo>
                    <a:pt x="22006" y="2636"/>
                    <a:pt x="19704" y="2696"/>
                    <a:pt x="17420" y="3038"/>
                  </a:cubicBezTo>
                  <a:cubicBezTo>
                    <a:pt x="10296" y="4107"/>
                    <a:pt x="5152" y="8009"/>
                    <a:pt x="1509" y="14060"/>
                  </a:cubicBezTo>
                  <a:cubicBezTo>
                    <a:pt x="526" y="15694"/>
                    <a:pt x="1" y="17481"/>
                    <a:pt x="300" y="19434"/>
                  </a:cubicBezTo>
                  <a:cubicBezTo>
                    <a:pt x="582" y="21273"/>
                    <a:pt x="559" y="23123"/>
                    <a:pt x="413" y="24966"/>
                  </a:cubicBezTo>
                  <a:cubicBezTo>
                    <a:pt x="270" y="26727"/>
                    <a:pt x="366" y="28453"/>
                    <a:pt x="725" y="30174"/>
                  </a:cubicBezTo>
                  <a:cubicBezTo>
                    <a:pt x="1246" y="32681"/>
                    <a:pt x="2558" y="34809"/>
                    <a:pt x="3873" y="36952"/>
                  </a:cubicBezTo>
                  <a:cubicBezTo>
                    <a:pt x="4976" y="38752"/>
                    <a:pt x="6421" y="40140"/>
                    <a:pt x="8303" y="41096"/>
                  </a:cubicBezTo>
                  <a:cubicBezTo>
                    <a:pt x="11574" y="42760"/>
                    <a:pt x="15028" y="43569"/>
                    <a:pt x="18163" y="43569"/>
                  </a:cubicBezTo>
                  <a:cubicBezTo>
                    <a:pt x="18346" y="43569"/>
                    <a:pt x="18528" y="43566"/>
                    <a:pt x="18708" y="43561"/>
                  </a:cubicBezTo>
                  <a:cubicBezTo>
                    <a:pt x="18874" y="43564"/>
                    <a:pt x="19039" y="43565"/>
                    <a:pt x="19203" y="43565"/>
                  </a:cubicBezTo>
                  <a:cubicBezTo>
                    <a:pt x="23825" y="43565"/>
                    <a:pt x="27699" y="42455"/>
                    <a:pt x="31560" y="41253"/>
                  </a:cubicBezTo>
                  <a:cubicBezTo>
                    <a:pt x="35217" y="40107"/>
                    <a:pt x="38243" y="38037"/>
                    <a:pt x="40703" y="35112"/>
                  </a:cubicBezTo>
                  <a:cubicBezTo>
                    <a:pt x="44147" y="31011"/>
                    <a:pt x="46581" y="26425"/>
                    <a:pt x="47747" y="21151"/>
                  </a:cubicBezTo>
                  <a:cubicBezTo>
                    <a:pt x="48670" y="16983"/>
                    <a:pt x="49384" y="12825"/>
                    <a:pt x="48986" y="8534"/>
                  </a:cubicBezTo>
                  <a:cubicBezTo>
                    <a:pt x="48554" y="3931"/>
                    <a:pt x="44333" y="62"/>
                    <a:pt x="39700" y="3"/>
                  </a:cubicBezTo>
                  <a:cubicBezTo>
                    <a:pt x="39622" y="2"/>
                    <a:pt x="39545" y="1"/>
                    <a:pt x="394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9"/>
            <p:cNvSpPr/>
            <p:nvPr/>
          </p:nvSpPr>
          <p:spPr>
            <a:xfrm rot="1513357">
              <a:off x="627935" y="891031"/>
              <a:ext cx="235164" cy="271749"/>
            </a:xfrm>
            <a:custGeom>
              <a:rect b="b" l="l" r="r" t="t"/>
              <a:pathLst>
                <a:path extrusionOk="0" h="1567" w="1356">
                  <a:moveTo>
                    <a:pt x="685" y="1"/>
                  </a:moveTo>
                  <a:cubicBezTo>
                    <a:pt x="353" y="1"/>
                    <a:pt x="71" y="270"/>
                    <a:pt x="37" y="635"/>
                  </a:cubicBezTo>
                  <a:cubicBezTo>
                    <a:pt x="0" y="1040"/>
                    <a:pt x="362" y="1542"/>
                    <a:pt x="707" y="1565"/>
                  </a:cubicBezTo>
                  <a:cubicBezTo>
                    <a:pt x="715" y="1566"/>
                    <a:pt x="723" y="1566"/>
                    <a:pt x="731" y="1566"/>
                  </a:cubicBezTo>
                  <a:cubicBezTo>
                    <a:pt x="1017" y="1566"/>
                    <a:pt x="1274" y="1217"/>
                    <a:pt x="1315" y="765"/>
                  </a:cubicBezTo>
                  <a:cubicBezTo>
                    <a:pt x="1355" y="363"/>
                    <a:pt x="1116" y="44"/>
                    <a:pt x="747" y="4"/>
                  </a:cubicBezTo>
                  <a:cubicBezTo>
                    <a:pt x="726" y="2"/>
                    <a:pt x="706" y="1"/>
                    <a:pt x="6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" name="Google Shape;46;p9"/>
            <p:cNvGrpSpPr/>
            <p:nvPr/>
          </p:nvGrpSpPr>
          <p:grpSpPr>
            <a:xfrm rot="6103998">
              <a:off x="7169555" y="3945872"/>
              <a:ext cx="1738111" cy="1315249"/>
              <a:chOff x="365798" y="4214438"/>
              <a:chExt cx="4336884" cy="3281771"/>
            </a:xfrm>
          </p:grpSpPr>
          <p:sp>
            <p:nvSpPr>
              <p:cNvPr id="47" name="Google Shape;47;p9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8" name="Google Shape;48;p9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49" name="Google Shape;49;p9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rect b="b" l="l" r="r" t="t"/>
                  <a:pathLst>
                    <a:path extrusionOk="0" h="1567" w="1356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0" name="Google Shape;50;p9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rect b="b" l="l" r="r" t="t"/>
                  <a:pathLst>
                    <a:path extrusionOk="0" h="1247" w="98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" name="Google Shape;51;p9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rect b="b" l="l" r="r" t="t"/>
                  <a:pathLst>
                    <a:path extrusionOk="0" h="941" w="915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2" name="Google Shape;52;p9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rect b="b" l="l" r="r" t="t"/>
                  <a:pathLst>
                    <a:path extrusionOk="0" h="601" w="748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3" name="Google Shape;53;p9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rect b="b" l="l" r="r" t="t"/>
                  <a:pathLst>
                    <a:path extrusionOk="0" h="663" w="506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4" name="Google Shape;54;p9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55;p9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56;p9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7" name="Google Shape;57;p9"/>
            <p:cNvSpPr/>
            <p:nvPr/>
          </p:nvSpPr>
          <p:spPr>
            <a:xfrm>
              <a:off x="1023157" y="-853970"/>
              <a:ext cx="3103454" cy="1181681"/>
            </a:xfrm>
            <a:custGeom>
              <a:rect b="b" l="l" r="r" t="t"/>
              <a:pathLst>
                <a:path extrusionOk="0" h="177363" w="261674">
                  <a:moveTo>
                    <a:pt x="1300" y="102929"/>
                  </a:moveTo>
                  <a:cubicBezTo>
                    <a:pt x="-270" y="86533"/>
                    <a:pt x="-1110" y="65092"/>
                    <a:pt x="2927" y="51033"/>
                  </a:cubicBezTo>
                  <a:cubicBezTo>
                    <a:pt x="6964" y="36974"/>
                    <a:pt x="12851" y="26574"/>
                    <a:pt x="25524" y="18573"/>
                  </a:cubicBezTo>
                  <a:cubicBezTo>
                    <a:pt x="38197" y="10572"/>
                    <a:pt x="55473" y="5929"/>
                    <a:pt x="78966" y="3027"/>
                  </a:cubicBezTo>
                  <a:cubicBezTo>
                    <a:pt x="102459" y="125"/>
                    <a:pt x="140692" y="-1076"/>
                    <a:pt x="166483" y="1160"/>
                  </a:cubicBezTo>
                  <a:cubicBezTo>
                    <a:pt x="192274" y="3396"/>
                    <a:pt x="218505" y="8117"/>
                    <a:pt x="233710" y="16442"/>
                  </a:cubicBezTo>
                  <a:cubicBezTo>
                    <a:pt x="248915" y="24768"/>
                    <a:pt x="253136" y="38172"/>
                    <a:pt x="257713" y="51113"/>
                  </a:cubicBezTo>
                  <a:cubicBezTo>
                    <a:pt x="262290" y="64054"/>
                    <a:pt x="262031" y="79426"/>
                    <a:pt x="261173" y="94086"/>
                  </a:cubicBezTo>
                  <a:cubicBezTo>
                    <a:pt x="260315" y="108747"/>
                    <a:pt x="257840" y="127442"/>
                    <a:pt x="252564" y="139076"/>
                  </a:cubicBezTo>
                  <a:cubicBezTo>
                    <a:pt x="247288" y="150710"/>
                    <a:pt x="241252" y="157796"/>
                    <a:pt x="229519" y="163889"/>
                  </a:cubicBezTo>
                  <a:cubicBezTo>
                    <a:pt x="217786" y="169983"/>
                    <a:pt x="201711" y="173485"/>
                    <a:pt x="182166" y="175637"/>
                  </a:cubicBezTo>
                  <a:cubicBezTo>
                    <a:pt x="162621" y="177789"/>
                    <a:pt x="133946" y="177615"/>
                    <a:pt x="112247" y="176800"/>
                  </a:cubicBezTo>
                  <a:cubicBezTo>
                    <a:pt x="90548" y="175985"/>
                    <a:pt x="68623" y="175312"/>
                    <a:pt x="51973" y="170747"/>
                  </a:cubicBezTo>
                  <a:cubicBezTo>
                    <a:pt x="35323" y="166182"/>
                    <a:pt x="20795" y="160714"/>
                    <a:pt x="12349" y="149411"/>
                  </a:cubicBezTo>
                  <a:cubicBezTo>
                    <a:pt x="3904" y="138108"/>
                    <a:pt x="2870" y="119325"/>
                    <a:pt x="1300" y="10292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" name="Google Shape;58;p9"/>
          <p:cNvSpPr/>
          <p:nvPr/>
        </p:nvSpPr>
        <p:spPr>
          <a:xfrm flipH="1" rot="10800000">
            <a:off x="3664532" y="-917318"/>
            <a:ext cx="3103454" cy="1181681"/>
          </a:xfrm>
          <a:custGeom>
            <a:rect b="b" l="l" r="r" t="t"/>
            <a:pathLst>
              <a:path extrusionOk="0" h="177363" w="261674">
                <a:moveTo>
                  <a:pt x="1300" y="102929"/>
                </a:moveTo>
                <a:cubicBezTo>
                  <a:pt x="-270" y="86533"/>
                  <a:pt x="-1110" y="65092"/>
                  <a:pt x="2927" y="51033"/>
                </a:cubicBezTo>
                <a:cubicBezTo>
                  <a:pt x="6964" y="36974"/>
                  <a:pt x="12851" y="26574"/>
                  <a:pt x="25524" y="18573"/>
                </a:cubicBezTo>
                <a:cubicBezTo>
                  <a:pt x="38197" y="10572"/>
                  <a:pt x="55473" y="5929"/>
                  <a:pt x="78966" y="3027"/>
                </a:cubicBezTo>
                <a:cubicBezTo>
                  <a:pt x="102459" y="125"/>
                  <a:pt x="140692" y="-1076"/>
                  <a:pt x="166483" y="1160"/>
                </a:cubicBezTo>
                <a:cubicBezTo>
                  <a:pt x="192274" y="3396"/>
                  <a:pt x="218505" y="8117"/>
                  <a:pt x="233710" y="16442"/>
                </a:cubicBezTo>
                <a:cubicBezTo>
                  <a:pt x="248915" y="24768"/>
                  <a:pt x="253136" y="38172"/>
                  <a:pt x="257713" y="51113"/>
                </a:cubicBezTo>
                <a:cubicBezTo>
                  <a:pt x="262290" y="64054"/>
                  <a:pt x="262031" y="79426"/>
                  <a:pt x="261173" y="94086"/>
                </a:cubicBezTo>
                <a:cubicBezTo>
                  <a:pt x="260315" y="108747"/>
                  <a:pt x="257840" y="127442"/>
                  <a:pt x="252564" y="139076"/>
                </a:cubicBezTo>
                <a:cubicBezTo>
                  <a:pt x="247288" y="150710"/>
                  <a:pt x="241252" y="157796"/>
                  <a:pt x="229519" y="163889"/>
                </a:cubicBezTo>
                <a:cubicBezTo>
                  <a:pt x="217786" y="169983"/>
                  <a:pt x="201711" y="173485"/>
                  <a:pt x="182166" y="175637"/>
                </a:cubicBezTo>
                <a:cubicBezTo>
                  <a:pt x="162621" y="177789"/>
                  <a:pt x="133946" y="177615"/>
                  <a:pt x="112247" y="176800"/>
                </a:cubicBezTo>
                <a:cubicBezTo>
                  <a:pt x="90548" y="175985"/>
                  <a:pt x="68623" y="175312"/>
                  <a:pt x="51973" y="170747"/>
                </a:cubicBezTo>
                <a:cubicBezTo>
                  <a:pt x="35323" y="166182"/>
                  <a:pt x="20795" y="160714"/>
                  <a:pt x="12349" y="149411"/>
                </a:cubicBezTo>
                <a:cubicBezTo>
                  <a:pt x="3904" y="138108"/>
                  <a:pt x="2870" y="119325"/>
                  <a:pt x="1300" y="1029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0"/>
          <p:cNvGrpSpPr/>
          <p:nvPr/>
        </p:nvGrpSpPr>
        <p:grpSpPr>
          <a:xfrm>
            <a:off x="-420050" y="-908375"/>
            <a:ext cx="10076735" cy="7902737"/>
            <a:chOff x="-420050" y="-908375"/>
            <a:chExt cx="10076735" cy="7902737"/>
          </a:xfrm>
        </p:grpSpPr>
        <p:sp>
          <p:nvSpPr>
            <p:cNvPr id="61" name="Google Shape;61;p10"/>
            <p:cNvSpPr/>
            <p:nvPr/>
          </p:nvSpPr>
          <p:spPr>
            <a:xfrm>
              <a:off x="-68050" y="3811717"/>
              <a:ext cx="614907" cy="1047811"/>
            </a:xfrm>
            <a:custGeom>
              <a:rect b="b" l="l" r="r" t="t"/>
              <a:pathLst>
                <a:path extrusionOk="0" h="35510" w="20839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0"/>
            <p:cNvSpPr/>
            <p:nvPr/>
          </p:nvSpPr>
          <p:spPr>
            <a:xfrm>
              <a:off x="7615427" y="-57773"/>
              <a:ext cx="1617153" cy="1423903"/>
            </a:xfrm>
            <a:custGeom>
              <a:rect b="b" l="l" r="r" t="t"/>
              <a:pathLst>
                <a:path extrusionOk="0" h="29377" w="33364">
                  <a:moveTo>
                    <a:pt x="445" y="1"/>
                  </a:moveTo>
                  <a:cubicBezTo>
                    <a:pt x="302" y="1"/>
                    <a:pt x="151" y="22"/>
                    <a:pt x="0" y="45"/>
                  </a:cubicBezTo>
                  <a:cubicBezTo>
                    <a:pt x="20" y="45"/>
                    <a:pt x="40" y="45"/>
                    <a:pt x="59" y="45"/>
                  </a:cubicBezTo>
                  <a:cubicBezTo>
                    <a:pt x="1683" y="45"/>
                    <a:pt x="3286" y="753"/>
                    <a:pt x="4752" y="1516"/>
                  </a:cubicBezTo>
                  <a:cubicBezTo>
                    <a:pt x="6898" y="2634"/>
                    <a:pt x="8961" y="4198"/>
                    <a:pt x="9958" y="6476"/>
                  </a:cubicBezTo>
                  <a:cubicBezTo>
                    <a:pt x="11006" y="8877"/>
                    <a:pt x="10827" y="11635"/>
                    <a:pt x="10366" y="14155"/>
                  </a:cubicBezTo>
                  <a:cubicBezTo>
                    <a:pt x="9736" y="17630"/>
                    <a:pt x="8407" y="21398"/>
                    <a:pt x="9345" y="24936"/>
                  </a:cubicBezTo>
                  <a:cubicBezTo>
                    <a:pt x="10154" y="27972"/>
                    <a:pt x="12727" y="29102"/>
                    <a:pt x="15471" y="29102"/>
                  </a:cubicBezTo>
                  <a:cubicBezTo>
                    <a:pt x="16424" y="29102"/>
                    <a:pt x="17398" y="28965"/>
                    <a:pt x="18326" y="28725"/>
                  </a:cubicBezTo>
                  <a:cubicBezTo>
                    <a:pt x="21248" y="27969"/>
                    <a:pt x="24215" y="26353"/>
                    <a:pt x="27227" y="26353"/>
                  </a:cubicBezTo>
                  <a:cubicBezTo>
                    <a:pt x="28335" y="26353"/>
                    <a:pt x="29450" y="26572"/>
                    <a:pt x="30570" y="27134"/>
                  </a:cubicBezTo>
                  <a:cubicBezTo>
                    <a:pt x="31647" y="27674"/>
                    <a:pt x="32599" y="28449"/>
                    <a:pt x="33364" y="29377"/>
                  </a:cubicBezTo>
                  <a:lnTo>
                    <a:pt x="33364" y="10"/>
                  </a:lnTo>
                  <a:lnTo>
                    <a:pt x="596" y="10"/>
                  </a:lnTo>
                  <a:cubicBezTo>
                    <a:pt x="547" y="4"/>
                    <a:pt x="496" y="1"/>
                    <a:pt x="4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0"/>
            <p:cNvSpPr/>
            <p:nvPr/>
          </p:nvSpPr>
          <p:spPr>
            <a:xfrm flipH="1">
              <a:off x="8233150" y="3499025"/>
              <a:ext cx="971410" cy="1673196"/>
            </a:xfrm>
            <a:custGeom>
              <a:rect b="b" l="l" r="r" t="t"/>
              <a:pathLst>
                <a:path extrusionOk="0" h="108140" w="62783">
                  <a:moveTo>
                    <a:pt x="5699" y="1"/>
                  </a:moveTo>
                  <a:cubicBezTo>
                    <a:pt x="3599" y="1"/>
                    <a:pt x="1440" y="820"/>
                    <a:pt x="0" y="2453"/>
                  </a:cubicBezTo>
                  <a:lnTo>
                    <a:pt x="0" y="108139"/>
                  </a:lnTo>
                  <a:lnTo>
                    <a:pt x="60641" y="108139"/>
                  </a:lnTo>
                  <a:cubicBezTo>
                    <a:pt x="62782" y="90176"/>
                    <a:pt x="55581" y="71699"/>
                    <a:pt x="42289" y="59369"/>
                  </a:cubicBezTo>
                  <a:cubicBezTo>
                    <a:pt x="34510" y="52155"/>
                    <a:pt x="25381" y="46379"/>
                    <a:pt x="19623" y="37235"/>
                  </a:cubicBezTo>
                  <a:cubicBezTo>
                    <a:pt x="13812" y="28009"/>
                    <a:pt x="11377" y="17474"/>
                    <a:pt x="12120" y="6634"/>
                  </a:cubicBezTo>
                  <a:cubicBezTo>
                    <a:pt x="12422" y="2202"/>
                    <a:pt x="9140" y="1"/>
                    <a:pt x="56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0"/>
            <p:cNvSpPr/>
            <p:nvPr/>
          </p:nvSpPr>
          <p:spPr>
            <a:xfrm rot="2700000">
              <a:off x="3363699" y="4610599"/>
              <a:ext cx="1999546" cy="1964513"/>
            </a:xfrm>
            <a:custGeom>
              <a:rect b="b" l="l" r="r" t="t"/>
              <a:pathLst>
                <a:path extrusionOk="0" h="43570" w="49385">
                  <a:moveTo>
                    <a:pt x="39467" y="1"/>
                  </a:moveTo>
                  <a:cubicBezTo>
                    <a:pt x="37216" y="1"/>
                    <a:pt x="35049" y="462"/>
                    <a:pt x="32886" y="989"/>
                  </a:cubicBezTo>
                  <a:cubicBezTo>
                    <a:pt x="30056" y="1680"/>
                    <a:pt x="27233" y="2367"/>
                    <a:pt x="24304" y="2517"/>
                  </a:cubicBezTo>
                  <a:cubicBezTo>
                    <a:pt x="22006" y="2636"/>
                    <a:pt x="19704" y="2696"/>
                    <a:pt x="17420" y="3038"/>
                  </a:cubicBezTo>
                  <a:cubicBezTo>
                    <a:pt x="10296" y="4107"/>
                    <a:pt x="5152" y="8009"/>
                    <a:pt x="1509" y="14060"/>
                  </a:cubicBezTo>
                  <a:cubicBezTo>
                    <a:pt x="526" y="15694"/>
                    <a:pt x="1" y="17481"/>
                    <a:pt x="300" y="19434"/>
                  </a:cubicBezTo>
                  <a:cubicBezTo>
                    <a:pt x="582" y="21273"/>
                    <a:pt x="559" y="23123"/>
                    <a:pt x="413" y="24966"/>
                  </a:cubicBezTo>
                  <a:cubicBezTo>
                    <a:pt x="270" y="26727"/>
                    <a:pt x="366" y="28453"/>
                    <a:pt x="725" y="30174"/>
                  </a:cubicBezTo>
                  <a:cubicBezTo>
                    <a:pt x="1246" y="32681"/>
                    <a:pt x="2558" y="34809"/>
                    <a:pt x="3873" y="36952"/>
                  </a:cubicBezTo>
                  <a:cubicBezTo>
                    <a:pt x="4976" y="38752"/>
                    <a:pt x="6421" y="40140"/>
                    <a:pt x="8303" y="41096"/>
                  </a:cubicBezTo>
                  <a:cubicBezTo>
                    <a:pt x="11574" y="42760"/>
                    <a:pt x="15028" y="43569"/>
                    <a:pt x="18163" y="43569"/>
                  </a:cubicBezTo>
                  <a:cubicBezTo>
                    <a:pt x="18346" y="43569"/>
                    <a:pt x="18528" y="43566"/>
                    <a:pt x="18708" y="43561"/>
                  </a:cubicBezTo>
                  <a:cubicBezTo>
                    <a:pt x="18874" y="43564"/>
                    <a:pt x="19039" y="43565"/>
                    <a:pt x="19203" y="43565"/>
                  </a:cubicBezTo>
                  <a:cubicBezTo>
                    <a:pt x="23825" y="43565"/>
                    <a:pt x="27699" y="42455"/>
                    <a:pt x="31560" y="41253"/>
                  </a:cubicBezTo>
                  <a:cubicBezTo>
                    <a:pt x="35217" y="40107"/>
                    <a:pt x="38243" y="38037"/>
                    <a:pt x="40703" y="35112"/>
                  </a:cubicBezTo>
                  <a:cubicBezTo>
                    <a:pt x="44147" y="31011"/>
                    <a:pt x="46581" y="26425"/>
                    <a:pt x="47747" y="21151"/>
                  </a:cubicBezTo>
                  <a:cubicBezTo>
                    <a:pt x="48670" y="16983"/>
                    <a:pt x="49384" y="12825"/>
                    <a:pt x="48986" y="8534"/>
                  </a:cubicBezTo>
                  <a:cubicBezTo>
                    <a:pt x="48554" y="3931"/>
                    <a:pt x="44333" y="62"/>
                    <a:pt x="39700" y="3"/>
                  </a:cubicBezTo>
                  <a:cubicBezTo>
                    <a:pt x="39622" y="2"/>
                    <a:pt x="39545" y="1"/>
                    <a:pt x="394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5" name="Google Shape;65;p10"/>
            <p:cNvGrpSpPr/>
            <p:nvPr/>
          </p:nvGrpSpPr>
          <p:grpSpPr>
            <a:xfrm>
              <a:off x="-420050" y="-204200"/>
              <a:ext cx="2280100" cy="1827450"/>
              <a:chOff x="-420050" y="-204200"/>
              <a:chExt cx="2280100" cy="1827450"/>
            </a:xfrm>
          </p:grpSpPr>
          <p:sp>
            <p:nvSpPr>
              <p:cNvPr id="66" name="Google Shape;66;p10"/>
              <p:cNvSpPr/>
              <p:nvPr/>
            </p:nvSpPr>
            <p:spPr>
              <a:xfrm>
                <a:off x="-420050" y="-204200"/>
                <a:ext cx="2280100" cy="1716775"/>
              </a:xfrm>
              <a:custGeom>
                <a:rect b="b" l="l" r="r" t="t"/>
                <a:pathLst>
                  <a:path extrusionOk="0" h="68671" w="91204">
                    <a:moveTo>
                      <a:pt x="56246" y="0"/>
                    </a:moveTo>
                    <a:cubicBezTo>
                      <a:pt x="46995" y="0"/>
                      <a:pt x="37746" y="803"/>
                      <a:pt x="28633" y="2401"/>
                    </a:cubicBezTo>
                    <a:cubicBezTo>
                      <a:pt x="21361" y="3677"/>
                      <a:pt x="13674" y="5750"/>
                      <a:pt x="8867" y="11358"/>
                    </a:cubicBezTo>
                    <a:cubicBezTo>
                      <a:pt x="5768" y="14973"/>
                      <a:pt x="4241" y="19657"/>
                      <a:pt x="3113" y="24285"/>
                    </a:cubicBezTo>
                    <a:cubicBezTo>
                      <a:pt x="2016" y="28780"/>
                      <a:pt x="1229" y="33352"/>
                      <a:pt x="755" y="37953"/>
                    </a:cubicBezTo>
                    <a:cubicBezTo>
                      <a:pt x="1" y="45270"/>
                      <a:pt x="1016" y="51523"/>
                      <a:pt x="5237" y="57599"/>
                    </a:cubicBezTo>
                    <a:cubicBezTo>
                      <a:pt x="9588" y="63865"/>
                      <a:pt x="17019" y="68447"/>
                      <a:pt x="24726" y="68664"/>
                    </a:cubicBezTo>
                    <a:cubicBezTo>
                      <a:pt x="24894" y="68668"/>
                      <a:pt x="25062" y="68671"/>
                      <a:pt x="25231" y="68671"/>
                    </a:cubicBezTo>
                    <a:cubicBezTo>
                      <a:pt x="30937" y="68671"/>
                      <a:pt x="36669" y="66004"/>
                      <a:pt x="40303" y="61708"/>
                    </a:cubicBezTo>
                    <a:cubicBezTo>
                      <a:pt x="41924" y="59788"/>
                      <a:pt x="43128" y="57543"/>
                      <a:pt x="43727" y="55066"/>
                    </a:cubicBezTo>
                    <a:cubicBezTo>
                      <a:pt x="44361" y="52438"/>
                      <a:pt x="44332" y="49702"/>
                      <a:pt x="44354" y="46997"/>
                    </a:cubicBezTo>
                    <a:cubicBezTo>
                      <a:pt x="44393" y="41853"/>
                      <a:pt x="44992" y="35973"/>
                      <a:pt x="49154" y="32948"/>
                    </a:cubicBezTo>
                    <a:cubicBezTo>
                      <a:pt x="52116" y="30793"/>
                      <a:pt x="56593" y="30355"/>
                      <a:pt x="58196" y="27062"/>
                    </a:cubicBezTo>
                    <a:cubicBezTo>
                      <a:pt x="59303" y="24788"/>
                      <a:pt x="59697" y="22486"/>
                      <a:pt x="62467" y="21600"/>
                    </a:cubicBezTo>
                    <a:cubicBezTo>
                      <a:pt x="63291" y="21337"/>
                      <a:pt x="64180" y="21254"/>
                      <a:pt x="65096" y="21254"/>
                    </a:cubicBezTo>
                    <a:cubicBezTo>
                      <a:pt x="66680" y="21254"/>
                      <a:pt x="68346" y="21503"/>
                      <a:pt x="69893" y="21503"/>
                    </a:cubicBezTo>
                    <a:cubicBezTo>
                      <a:pt x="70242" y="21503"/>
                      <a:pt x="70585" y="21490"/>
                      <a:pt x="70919" y="21459"/>
                    </a:cubicBezTo>
                    <a:cubicBezTo>
                      <a:pt x="77125" y="20888"/>
                      <a:pt x="83114" y="18092"/>
                      <a:pt x="87503" y="13664"/>
                    </a:cubicBezTo>
                    <a:cubicBezTo>
                      <a:pt x="88933" y="12224"/>
                      <a:pt x="90229" y="10552"/>
                      <a:pt x="90717" y="8583"/>
                    </a:cubicBezTo>
                    <a:cubicBezTo>
                      <a:pt x="91203" y="6615"/>
                      <a:pt x="90710" y="4299"/>
                      <a:pt x="89095" y="3069"/>
                    </a:cubicBezTo>
                    <a:cubicBezTo>
                      <a:pt x="88252" y="2425"/>
                      <a:pt x="87200" y="2133"/>
                      <a:pt x="86170" y="1887"/>
                    </a:cubicBezTo>
                    <a:cubicBezTo>
                      <a:pt x="80745" y="599"/>
                      <a:pt x="74761" y="978"/>
                      <a:pt x="69177" y="525"/>
                    </a:cubicBezTo>
                    <a:cubicBezTo>
                      <a:pt x="64876" y="175"/>
                      <a:pt x="60561" y="0"/>
                      <a:pt x="562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7;p10"/>
              <p:cNvSpPr/>
              <p:nvPr/>
            </p:nvSpPr>
            <p:spPr>
              <a:xfrm>
                <a:off x="1105900" y="478550"/>
                <a:ext cx="174700" cy="108100"/>
              </a:xfrm>
              <a:custGeom>
                <a:rect b="b" l="l" r="r" t="t"/>
                <a:pathLst>
                  <a:path extrusionOk="0" h="4324" w="6988">
                    <a:moveTo>
                      <a:pt x="2923" y="0"/>
                    </a:moveTo>
                    <a:cubicBezTo>
                      <a:pt x="2038" y="0"/>
                      <a:pt x="1395" y="587"/>
                      <a:pt x="1037" y="1342"/>
                    </a:cubicBezTo>
                    <a:cubicBezTo>
                      <a:pt x="0" y="3529"/>
                      <a:pt x="840" y="4324"/>
                      <a:pt x="2058" y="4324"/>
                    </a:cubicBezTo>
                    <a:cubicBezTo>
                      <a:pt x="4028" y="4324"/>
                      <a:pt x="6988" y="2248"/>
                      <a:pt x="4619" y="619"/>
                    </a:cubicBezTo>
                    <a:cubicBezTo>
                      <a:pt x="3984" y="183"/>
                      <a:pt x="3416" y="0"/>
                      <a:pt x="292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8;p10"/>
              <p:cNvSpPr/>
              <p:nvPr/>
            </p:nvSpPr>
            <p:spPr>
              <a:xfrm>
                <a:off x="651050" y="1472550"/>
                <a:ext cx="234000" cy="150700"/>
              </a:xfrm>
              <a:custGeom>
                <a:rect b="b" l="l" r="r" t="t"/>
                <a:pathLst>
                  <a:path extrusionOk="0" h="6028" w="9360">
                    <a:moveTo>
                      <a:pt x="3928" y="0"/>
                    </a:moveTo>
                    <a:cubicBezTo>
                      <a:pt x="2889" y="0"/>
                      <a:pt x="1876" y="522"/>
                      <a:pt x="1241" y="1859"/>
                    </a:cubicBezTo>
                    <a:cubicBezTo>
                      <a:pt x="1" y="4475"/>
                      <a:pt x="1885" y="6028"/>
                      <a:pt x="4041" y="6028"/>
                    </a:cubicBezTo>
                    <a:cubicBezTo>
                      <a:pt x="4897" y="6028"/>
                      <a:pt x="5796" y="5783"/>
                      <a:pt x="6559" y="5263"/>
                    </a:cubicBezTo>
                    <a:cubicBezTo>
                      <a:pt x="9360" y="3352"/>
                      <a:pt x="6562" y="0"/>
                      <a:pt x="392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;p10"/>
              <p:cNvSpPr/>
              <p:nvPr/>
            </p:nvSpPr>
            <p:spPr>
              <a:xfrm>
                <a:off x="1035300" y="523475"/>
                <a:ext cx="64825" cy="61775"/>
              </a:xfrm>
              <a:custGeom>
                <a:rect b="b" l="l" r="r" t="t"/>
                <a:pathLst>
                  <a:path extrusionOk="0" h="2471" w="2593">
                    <a:moveTo>
                      <a:pt x="1319" y="1"/>
                    </a:moveTo>
                    <a:cubicBezTo>
                      <a:pt x="988" y="1"/>
                      <a:pt x="665" y="111"/>
                      <a:pt x="424" y="311"/>
                    </a:cubicBezTo>
                    <a:cubicBezTo>
                      <a:pt x="191" y="503"/>
                      <a:pt x="35" y="780"/>
                      <a:pt x="21" y="1126"/>
                    </a:cubicBezTo>
                    <a:cubicBezTo>
                      <a:pt x="0" y="1575"/>
                      <a:pt x="48" y="2102"/>
                      <a:pt x="426" y="2350"/>
                    </a:cubicBezTo>
                    <a:cubicBezTo>
                      <a:pt x="552" y="2433"/>
                      <a:pt x="691" y="2470"/>
                      <a:pt x="835" y="2470"/>
                    </a:cubicBezTo>
                    <a:cubicBezTo>
                      <a:pt x="1632" y="2470"/>
                      <a:pt x="2592" y="1351"/>
                      <a:pt x="2428" y="651"/>
                    </a:cubicBezTo>
                    <a:cubicBezTo>
                      <a:pt x="2373" y="414"/>
                      <a:pt x="2164" y="244"/>
                      <a:pt x="1944" y="141"/>
                    </a:cubicBezTo>
                    <a:cubicBezTo>
                      <a:pt x="1745" y="46"/>
                      <a:pt x="1530" y="1"/>
                      <a:pt x="13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0" name="Google Shape;70;p10"/>
            <p:cNvSpPr/>
            <p:nvPr/>
          </p:nvSpPr>
          <p:spPr>
            <a:xfrm>
              <a:off x="-68050" y="-51900"/>
              <a:ext cx="2343310" cy="205118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0"/>
            <p:cNvSpPr/>
            <p:nvPr/>
          </p:nvSpPr>
          <p:spPr>
            <a:xfrm flipH="1">
              <a:off x="7313375" y="-908375"/>
              <a:ext cx="2343310" cy="205118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" name="Google Shape;72;p10"/>
          <p:cNvSpPr txBox="1"/>
          <p:nvPr>
            <p:ph type="title"/>
          </p:nvPr>
        </p:nvSpPr>
        <p:spPr>
          <a:xfrm>
            <a:off x="2048238" y="1313550"/>
            <a:ext cx="5047500" cy="18030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3" name="Google Shape;73;p10"/>
          <p:cNvSpPr txBox="1"/>
          <p:nvPr>
            <p:ph idx="1" type="subTitle"/>
          </p:nvPr>
        </p:nvSpPr>
        <p:spPr>
          <a:xfrm>
            <a:off x="2048266" y="3109149"/>
            <a:ext cx="5047500" cy="7134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11"/>
          <p:cNvGrpSpPr/>
          <p:nvPr/>
        </p:nvGrpSpPr>
        <p:grpSpPr>
          <a:xfrm>
            <a:off x="-2036487" y="-237000"/>
            <a:ext cx="11927562" cy="6153500"/>
            <a:chOff x="-2036487" y="-237000"/>
            <a:chExt cx="11927562" cy="6153500"/>
          </a:xfrm>
        </p:grpSpPr>
        <p:sp>
          <p:nvSpPr>
            <p:cNvPr id="76" name="Google Shape;76;p11"/>
            <p:cNvSpPr/>
            <p:nvPr/>
          </p:nvSpPr>
          <p:spPr>
            <a:xfrm>
              <a:off x="7363641" y="4495768"/>
              <a:ext cx="1840856" cy="733229"/>
            </a:xfrm>
            <a:custGeom>
              <a:rect b="b" l="l" r="r" t="t"/>
              <a:pathLst>
                <a:path extrusionOk="0" h="19404" w="48716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flipH="1" rot="-5400000">
              <a:off x="-38077" y="-114329"/>
              <a:ext cx="288517" cy="364777"/>
            </a:xfrm>
            <a:custGeom>
              <a:rect b="b" l="l" r="r" t="t"/>
              <a:pathLst>
                <a:path extrusionOk="0" h="5740" w="4540">
                  <a:moveTo>
                    <a:pt x="4217" y="0"/>
                  </a:moveTo>
                  <a:cubicBezTo>
                    <a:pt x="4454" y="1466"/>
                    <a:pt x="4405" y="3034"/>
                    <a:pt x="3377" y="4181"/>
                  </a:cubicBezTo>
                  <a:cubicBezTo>
                    <a:pt x="2821" y="4794"/>
                    <a:pt x="2054" y="5140"/>
                    <a:pt x="1266" y="5348"/>
                  </a:cubicBezTo>
                  <a:cubicBezTo>
                    <a:pt x="850" y="5459"/>
                    <a:pt x="424" y="5520"/>
                    <a:pt x="0" y="5581"/>
                  </a:cubicBezTo>
                  <a:lnTo>
                    <a:pt x="0" y="5740"/>
                  </a:lnTo>
                  <a:cubicBezTo>
                    <a:pt x="62" y="5732"/>
                    <a:pt x="119" y="5724"/>
                    <a:pt x="176" y="5715"/>
                  </a:cubicBezTo>
                  <a:cubicBezTo>
                    <a:pt x="584" y="5655"/>
                    <a:pt x="988" y="5577"/>
                    <a:pt x="1385" y="5471"/>
                  </a:cubicBezTo>
                  <a:cubicBezTo>
                    <a:pt x="2148" y="5259"/>
                    <a:pt x="2891" y="4916"/>
                    <a:pt x="3437" y="4328"/>
                  </a:cubicBezTo>
                  <a:cubicBezTo>
                    <a:pt x="4006" y="3724"/>
                    <a:pt x="4324" y="2923"/>
                    <a:pt x="4438" y="2111"/>
                  </a:cubicBezTo>
                  <a:cubicBezTo>
                    <a:pt x="4540" y="1408"/>
                    <a:pt x="4491" y="698"/>
                    <a:pt x="43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 rot="-5400000">
              <a:off x="-43161" y="-109245"/>
              <a:ext cx="508845" cy="574937"/>
            </a:xfrm>
            <a:custGeom>
              <a:rect b="b" l="l" r="r" t="t"/>
              <a:pathLst>
                <a:path extrusionOk="0" h="9047" w="8007">
                  <a:moveTo>
                    <a:pt x="7467" y="0"/>
                  </a:moveTo>
                  <a:cubicBezTo>
                    <a:pt x="7712" y="865"/>
                    <a:pt x="7822" y="1768"/>
                    <a:pt x="7782" y="2666"/>
                  </a:cubicBezTo>
                  <a:cubicBezTo>
                    <a:pt x="7724" y="3842"/>
                    <a:pt x="7394" y="5026"/>
                    <a:pt x="6695" y="5989"/>
                  </a:cubicBezTo>
                  <a:cubicBezTo>
                    <a:pt x="5896" y="7091"/>
                    <a:pt x="4679" y="7716"/>
                    <a:pt x="3401" y="8100"/>
                  </a:cubicBezTo>
                  <a:cubicBezTo>
                    <a:pt x="2286" y="8434"/>
                    <a:pt x="1127" y="8606"/>
                    <a:pt x="0" y="8892"/>
                  </a:cubicBezTo>
                  <a:lnTo>
                    <a:pt x="0" y="9047"/>
                  </a:lnTo>
                  <a:cubicBezTo>
                    <a:pt x="1082" y="8770"/>
                    <a:pt x="2193" y="8598"/>
                    <a:pt x="3266" y="8291"/>
                  </a:cubicBezTo>
                  <a:cubicBezTo>
                    <a:pt x="4540" y="7933"/>
                    <a:pt x="5781" y="7353"/>
                    <a:pt x="6634" y="6307"/>
                  </a:cubicBezTo>
                  <a:cubicBezTo>
                    <a:pt x="7381" y="5397"/>
                    <a:pt x="7782" y="4250"/>
                    <a:pt x="7900" y="3087"/>
                  </a:cubicBezTo>
                  <a:cubicBezTo>
                    <a:pt x="8006" y="2054"/>
                    <a:pt x="7900" y="1001"/>
                    <a:pt x="7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flipH="1" rot="-5400000">
              <a:off x="-23810" y="-128596"/>
              <a:ext cx="733240" cy="838034"/>
            </a:xfrm>
            <a:custGeom>
              <a:rect b="b" l="l" r="r" t="t"/>
              <a:pathLst>
                <a:path extrusionOk="0" h="13187" w="11538">
                  <a:moveTo>
                    <a:pt x="10565" y="0"/>
                  </a:moveTo>
                  <a:cubicBezTo>
                    <a:pt x="11129" y="1061"/>
                    <a:pt x="11349" y="2303"/>
                    <a:pt x="11256" y="3503"/>
                  </a:cubicBezTo>
                  <a:cubicBezTo>
                    <a:pt x="11117" y="5259"/>
                    <a:pt x="10284" y="6879"/>
                    <a:pt x="9125" y="8182"/>
                  </a:cubicBezTo>
                  <a:cubicBezTo>
                    <a:pt x="7871" y="9586"/>
                    <a:pt x="6271" y="10611"/>
                    <a:pt x="4573" y="11390"/>
                  </a:cubicBezTo>
                  <a:cubicBezTo>
                    <a:pt x="3642" y="11815"/>
                    <a:pt x="2678" y="12170"/>
                    <a:pt x="1707" y="12497"/>
                  </a:cubicBezTo>
                  <a:cubicBezTo>
                    <a:pt x="1144" y="12685"/>
                    <a:pt x="571" y="12852"/>
                    <a:pt x="0" y="13032"/>
                  </a:cubicBezTo>
                  <a:lnTo>
                    <a:pt x="0" y="13186"/>
                  </a:lnTo>
                  <a:cubicBezTo>
                    <a:pt x="539" y="13019"/>
                    <a:pt x="1082" y="12856"/>
                    <a:pt x="1621" y="12681"/>
                  </a:cubicBezTo>
                  <a:cubicBezTo>
                    <a:pt x="2576" y="12366"/>
                    <a:pt x="3524" y="12023"/>
                    <a:pt x="4442" y="11611"/>
                  </a:cubicBezTo>
                  <a:cubicBezTo>
                    <a:pt x="6156" y="10848"/>
                    <a:pt x="7782" y="9843"/>
                    <a:pt x="9071" y="8459"/>
                  </a:cubicBezTo>
                  <a:cubicBezTo>
                    <a:pt x="10243" y="7202"/>
                    <a:pt x="11125" y="5638"/>
                    <a:pt x="11358" y="3916"/>
                  </a:cubicBezTo>
                  <a:cubicBezTo>
                    <a:pt x="11537" y="2593"/>
                    <a:pt x="11349" y="1193"/>
                    <a:pt x="107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-2036487" y="4250975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1532450" y="4771213"/>
              <a:ext cx="73575" cy="61300"/>
            </a:xfrm>
            <a:custGeom>
              <a:rect b="b" l="l" r="r" t="t"/>
              <a:pathLst>
                <a:path extrusionOk="0" h="2452" w="2943">
                  <a:moveTo>
                    <a:pt x="2023" y="1"/>
                  </a:moveTo>
                  <a:cubicBezTo>
                    <a:pt x="1550" y="1"/>
                    <a:pt x="1000" y="327"/>
                    <a:pt x="659" y="892"/>
                  </a:cubicBezTo>
                  <a:cubicBezTo>
                    <a:pt x="1" y="1986"/>
                    <a:pt x="559" y="2451"/>
                    <a:pt x="1287" y="2451"/>
                  </a:cubicBezTo>
                  <a:cubicBezTo>
                    <a:pt x="2018" y="2451"/>
                    <a:pt x="2920" y="1981"/>
                    <a:pt x="2932" y="1206"/>
                  </a:cubicBezTo>
                  <a:cubicBezTo>
                    <a:pt x="2942" y="368"/>
                    <a:pt x="2526" y="1"/>
                    <a:pt x="202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>
              <a:off x="1812900" y="4680975"/>
              <a:ext cx="290125" cy="241775"/>
            </a:xfrm>
            <a:custGeom>
              <a:rect b="b" l="l" r="r" t="t"/>
              <a:pathLst>
                <a:path extrusionOk="0" h="9671" w="11605">
                  <a:moveTo>
                    <a:pt x="7983" y="1"/>
                  </a:moveTo>
                  <a:cubicBezTo>
                    <a:pt x="6115" y="1"/>
                    <a:pt x="3945" y="1289"/>
                    <a:pt x="2601" y="3519"/>
                  </a:cubicBezTo>
                  <a:cubicBezTo>
                    <a:pt x="0" y="7835"/>
                    <a:pt x="2201" y="9671"/>
                    <a:pt x="5072" y="9671"/>
                  </a:cubicBezTo>
                  <a:cubicBezTo>
                    <a:pt x="7958" y="9671"/>
                    <a:pt x="11521" y="7815"/>
                    <a:pt x="11562" y="4760"/>
                  </a:cubicBezTo>
                  <a:cubicBezTo>
                    <a:pt x="11605" y="1449"/>
                    <a:pt x="9963" y="1"/>
                    <a:pt x="79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rot="-2700000">
              <a:off x="-1347601" y="1706885"/>
              <a:ext cx="2907575" cy="2189225"/>
            </a:xfrm>
            <a:custGeom>
              <a:rect b="b" l="l" r="r" t="t"/>
              <a:pathLst>
                <a:path extrusionOk="0" h="68671" w="91204">
                  <a:moveTo>
                    <a:pt x="56246" y="0"/>
                  </a:moveTo>
                  <a:cubicBezTo>
                    <a:pt x="46995" y="0"/>
                    <a:pt x="37746" y="803"/>
                    <a:pt x="28633" y="2401"/>
                  </a:cubicBezTo>
                  <a:cubicBezTo>
                    <a:pt x="21361" y="3677"/>
                    <a:pt x="13674" y="5750"/>
                    <a:pt x="8867" y="11358"/>
                  </a:cubicBezTo>
                  <a:cubicBezTo>
                    <a:pt x="5768" y="14973"/>
                    <a:pt x="4241" y="19657"/>
                    <a:pt x="3113" y="24285"/>
                  </a:cubicBezTo>
                  <a:cubicBezTo>
                    <a:pt x="2016" y="28780"/>
                    <a:pt x="1229" y="33352"/>
                    <a:pt x="755" y="37953"/>
                  </a:cubicBezTo>
                  <a:cubicBezTo>
                    <a:pt x="1" y="45270"/>
                    <a:pt x="1016" y="51523"/>
                    <a:pt x="5237" y="57599"/>
                  </a:cubicBezTo>
                  <a:cubicBezTo>
                    <a:pt x="9588" y="63865"/>
                    <a:pt x="17019" y="68447"/>
                    <a:pt x="24726" y="68664"/>
                  </a:cubicBezTo>
                  <a:cubicBezTo>
                    <a:pt x="24894" y="68668"/>
                    <a:pt x="25062" y="68671"/>
                    <a:pt x="25231" y="68671"/>
                  </a:cubicBezTo>
                  <a:cubicBezTo>
                    <a:pt x="30937" y="68671"/>
                    <a:pt x="36669" y="66004"/>
                    <a:pt x="40303" y="61708"/>
                  </a:cubicBezTo>
                  <a:cubicBezTo>
                    <a:pt x="41924" y="59788"/>
                    <a:pt x="43128" y="57543"/>
                    <a:pt x="43727" y="55066"/>
                  </a:cubicBezTo>
                  <a:cubicBezTo>
                    <a:pt x="44361" y="52438"/>
                    <a:pt x="44332" y="49702"/>
                    <a:pt x="44354" y="46997"/>
                  </a:cubicBezTo>
                  <a:cubicBezTo>
                    <a:pt x="44393" y="41853"/>
                    <a:pt x="44992" y="35973"/>
                    <a:pt x="49154" y="32948"/>
                  </a:cubicBezTo>
                  <a:cubicBezTo>
                    <a:pt x="52116" y="30793"/>
                    <a:pt x="56593" y="30355"/>
                    <a:pt x="58196" y="27062"/>
                  </a:cubicBezTo>
                  <a:cubicBezTo>
                    <a:pt x="59303" y="24788"/>
                    <a:pt x="59697" y="22486"/>
                    <a:pt x="62467" y="21600"/>
                  </a:cubicBezTo>
                  <a:cubicBezTo>
                    <a:pt x="63291" y="21337"/>
                    <a:pt x="64180" y="21254"/>
                    <a:pt x="65096" y="21254"/>
                  </a:cubicBezTo>
                  <a:cubicBezTo>
                    <a:pt x="66680" y="21254"/>
                    <a:pt x="68346" y="21503"/>
                    <a:pt x="69893" y="21503"/>
                  </a:cubicBezTo>
                  <a:cubicBezTo>
                    <a:pt x="70242" y="21503"/>
                    <a:pt x="70585" y="21490"/>
                    <a:pt x="70919" y="21459"/>
                  </a:cubicBezTo>
                  <a:cubicBezTo>
                    <a:pt x="77125" y="20888"/>
                    <a:pt x="83114" y="18092"/>
                    <a:pt x="87503" y="13664"/>
                  </a:cubicBezTo>
                  <a:cubicBezTo>
                    <a:pt x="88933" y="12224"/>
                    <a:pt x="90229" y="10552"/>
                    <a:pt x="90717" y="8583"/>
                  </a:cubicBezTo>
                  <a:cubicBezTo>
                    <a:pt x="91203" y="6615"/>
                    <a:pt x="90710" y="4299"/>
                    <a:pt x="89095" y="3069"/>
                  </a:cubicBezTo>
                  <a:cubicBezTo>
                    <a:pt x="88252" y="2425"/>
                    <a:pt x="87200" y="2133"/>
                    <a:pt x="86170" y="1887"/>
                  </a:cubicBezTo>
                  <a:cubicBezTo>
                    <a:pt x="80745" y="599"/>
                    <a:pt x="74761" y="978"/>
                    <a:pt x="69177" y="525"/>
                  </a:cubicBezTo>
                  <a:cubicBezTo>
                    <a:pt x="64876" y="175"/>
                    <a:pt x="60561" y="0"/>
                    <a:pt x="562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8225514">
              <a:off x="2477630" y="4890851"/>
              <a:ext cx="466194" cy="508823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8142075" y="-237000"/>
              <a:ext cx="1749000" cy="1781625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>
              <a:off x="4095875" y="4439275"/>
              <a:ext cx="687886" cy="573249"/>
            </a:xfrm>
            <a:custGeom>
              <a:rect b="b" l="l" r="r" t="t"/>
              <a:pathLst>
                <a:path extrusionOk="0" h="9671" w="11605">
                  <a:moveTo>
                    <a:pt x="7983" y="1"/>
                  </a:moveTo>
                  <a:cubicBezTo>
                    <a:pt x="6115" y="1"/>
                    <a:pt x="3945" y="1289"/>
                    <a:pt x="2601" y="3519"/>
                  </a:cubicBezTo>
                  <a:cubicBezTo>
                    <a:pt x="0" y="7835"/>
                    <a:pt x="2201" y="9671"/>
                    <a:pt x="5072" y="9671"/>
                  </a:cubicBezTo>
                  <a:cubicBezTo>
                    <a:pt x="7958" y="9671"/>
                    <a:pt x="11521" y="7815"/>
                    <a:pt x="11562" y="4760"/>
                  </a:cubicBezTo>
                  <a:cubicBezTo>
                    <a:pt x="11605" y="1449"/>
                    <a:pt x="9963" y="1"/>
                    <a:pt x="79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11"/>
          <p:cNvSpPr txBox="1"/>
          <p:nvPr>
            <p:ph idx="1" type="subTitle"/>
          </p:nvPr>
        </p:nvSpPr>
        <p:spPr>
          <a:xfrm>
            <a:off x="4698300" y="3566475"/>
            <a:ext cx="3725700" cy="10371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2" type="subTitle"/>
          </p:nvPr>
        </p:nvSpPr>
        <p:spPr>
          <a:xfrm>
            <a:off x="4698300" y="1820471"/>
            <a:ext cx="3725700" cy="10215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3" type="subTitle"/>
          </p:nvPr>
        </p:nvSpPr>
        <p:spPr>
          <a:xfrm>
            <a:off x="4698300" y="1237075"/>
            <a:ext cx="3725700" cy="5910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4" type="subTitle"/>
          </p:nvPr>
        </p:nvSpPr>
        <p:spPr>
          <a:xfrm>
            <a:off x="4698300" y="2975677"/>
            <a:ext cx="3725700" cy="5910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12"/>
          <p:cNvGrpSpPr/>
          <p:nvPr/>
        </p:nvGrpSpPr>
        <p:grpSpPr>
          <a:xfrm>
            <a:off x="-1603775" y="1"/>
            <a:ext cx="11464067" cy="5870805"/>
            <a:chOff x="-1603775" y="1"/>
            <a:chExt cx="11464067" cy="5870805"/>
          </a:xfrm>
        </p:grpSpPr>
        <p:sp>
          <p:nvSpPr>
            <p:cNvPr id="94" name="Google Shape;94;p12"/>
            <p:cNvSpPr/>
            <p:nvPr/>
          </p:nvSpPr>
          <p:spPr>
            <a:xfrm>
              <a:off x="-1603775" y="4091175"/>
              <a:ext cx="3362050" cy="1665525"/>
            </a:xfrm>
            <a:custGeom>
              <a:rect b="b" l="l" r="r" t="t"/>
              <a:pathLst>
                <a:path extrusionOk="0" h="66621" w="134482">
                  <a:moveTo>
                    <a:pt x="51432" y="0"/>
                  </a:moveTo>
                  <a:cubicBezTo>
                    <a:pt x="43021" y="0"/>
                    <a:pt x="34599" y="2193"/>
                    <a:pt x="26846" y="6228"/>
                  </a:cubicBezTo>
                  <a:cubicBezTo>
                    <a:pt x="24151" y="7632"/>
                    <a:pt x="21536" y="9257"/>
                    <a:pt x="19034" y="11095"/>
                  </a:cubicBezTo>
                  <a:cubicBezTo>
                    <a:pt x="13567" y="15093"/>
                    <a:pt x="8236" y="20185"/>
                    <a:pt x="4689" y="25995"/>
                  </a:cubicBezTo>
                  <a:cubicBezTo>
                    <a:pt x="1603" y="31052"/>
                    <a:pt x="0" y="37324"/>
                    <a:pt x="1751" y="42982"/>
                  </a:cubicBezTo>
                  <a:cubicBezTo>
                    <a:pt x="3045" y="47161"/>
                    <a:pt x="6046" y="50642"/>
                    <a:pt x="9539" y="53275"/>
                  </a:cubicBezTo>
                  <a:cubicBezTo>
                    <a:pt x="15419" y="57704"/>
                    <a:pt x="21911" y="60189"/>
                    <a:pt x="29104" y="61374"/>
                  </a:cubicBezTo>
                  <a:cubicBezTo>
                    <a:pt x="37277" y="62722"/>
                    <a:pt x="45485" y="63861"/>
                    <a:pt x="53715" y="64791"/>
                  </a:cubicBezTo>
                  <a:cubicBezTo>
                    <a:pt x="63141" y="65856"/>
                    <a:pt x="72739" y="66621"/>
                    <a:pt x="82278" y="66621"/>
                  </a:cubicBezTo>
                  <a:cubicBezTo>
                    <a:pt x="97759" y="66621"/>
                    <a:pt x="113082" y="64606"/>
                    <a:pt x="127252" y="58584"/>
                  </a:cubicBezTo>
                  <a:cubicBezTo>
                    <a:pt x="130193" y="57334"/>
                    <a:pt x="133381" y="55548"/>
                    <a:pt x="134141" y="52443"/>
                  </a:cubicBezTo>
                  <a:cubicBezTo>
                    <a:pt x="134481" y="51051"/>
                    <a:pt x="134267" y="49570"/>
                    <a:pt x="133781" y="48224"/>
                  </a:cubicBezTo>
                  <a:cubicBezTo>
                    <a:pt x="132939" y="45887"/>
                    <a:pt x="131286" y="43851"/>
                    <a:pt x="129173" y="42551"/>
                  </a:cubicBezTo>
                  <a:cubicBezTo>
                    <a:pt x="127124" y="41292"/>
                    <a:pt x="124735" y="40739"/>
                    <a:pt x="122424" y="40079"/>
                  </a:cubicBezTo>
                  <a:cubicBezTo>
                    <a:pt x="112093" y="37124"/>
                    <a:pt x="102142" y="31607"/>
                    <a:pt x="94505" y="23996"/>
                  </a:cubicBezTo>
                  <a:cubicBezTo>
                    <a:pt x="88960" y="18469"/>
                    <a:pt x="84319" y="12523"/>
                    <a:pt x="77717" y="8066"/>
                  </a:cubicBezTo>
                  <a:cubicBezTo>
                    <a:pt x="69533" y="2543"/>
                    <a:pt x="60489" y="0"/>
                    <a:pt x="514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2"/>
            <p:cNvSpPr/>
            <p:nvPr/>
          </p:nvSpPr>
          <p:spPr>
            <a:xfrm>
              <a:off x="8667600" y="1063275"/>
              <a:ext cx="695750" cy="588425"/>
            </a:xfrm>
            <a:custGeom>
              <a:rect b="b" l="l" r="r" t="t"/>
              <a:pathLst>
                <a:path extrusionOk="0" h="23537" w="27830">
                  <a:moveTo>
                    <a:pt x="17298" y="0"/>
                  </a:moveTo>
                  <a:cubicBezTo>
                    <a:pt x="14384" y="0"/>
                    <a:pt x="11355" y="1565"/>
                    <a:pt x="10215" y="4263"/>
                  </a:cubicBezTo>
                  <a:cubicBezTo>
                    <a:pt x="9067" y="6979"/>
                    <a:pt x="6990" y="6611"/>
                    <a:pt x="4625" y="7647"/>
                  </a:cubicBezTo>
                  <a:cubicBezTo>
                    <a:pt x="2959" y="8375"/>
                    <a:pt x="1386" y="9451"/>
                    <a:pt x="726" y="11215"/>
                  </a:cubicBezTo>
                  <a:cubicBezTo>
                    <a:pt x="1" y="13146"/>
                    <a:pt x="979" y="15440"/>
                    <a:pt x="2140" y="17005"/>
                  </a:cubicBezTo>
                  <a:cubicBezTo>
                    <a:pt x="4997" y="20853"/>
                    <a:pt x="9361" y="23010"/>
                    <a:pt x="14017" y="23450"/>
                  </a:cubicBezTo>
                  <a:cubicBezTo>
                    <a:pt x="14622" y="23508"/>
                    <a:pt x="15233" y="23537"/>
                    <a:pt x="15846" y="23537"/>
                  </a:cubicBezTo>
                  <a:cubicBezTo>
                    <a:pt x="16179" y="23537"/>
                    <a:pt x="16512" y="23528"/>
                    <a:pt x="16846" y="23511"/>
                  </a:cubicBezTo>
                  <a:cubicBezTo>
                    <a:pt x="18414" y="23430"/>
                    <a:pt x="20342" y="23086"/>
                    <a:pt x="21605" y="22071"/>
                  </a:cubicBezTo>
                  <a:cubicBezTo>
                    <a:pt x="22894" y="21034"/>
                    <a:pt x="22844" y="19262"/>
                    <a:pt x="23510" y="17874"/>
                  </a:cubicBezTo>
                  <a:cubicBezTo>
                    <a:pt x="23881" y="17099"/>
                    <a:pt x="24562" y="16489"/>
                    <a:pt x="25074" y="15777"/>
                  </a:cubicBezTo>
                  <a:cubicBezTo>
                    <a:pt x="26452" y="13867"/>
                    <a:pt x="27829" y="11289"/>
                    <a:pt x="27635" y="8858"/>
                  </a:cubicBezTo>
                  <a:cubicBezTo>
                    <a:pt x="27335" y="5106"/>
                    <a:pt x="22642" y="1118"/>
                    <a:pt x="19183" y="232"/>
                  </a:cubicBezTo>
                  <a:cubicBezTo>
                    <a:pt x="18574" y="76"/>
                    <a:pt x="17939" y="0"/>
                    <a:pt x="17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2"/>
            <p:cNvSpPr/>
            <p:nvPr/>
          </p:nvSpPr>
          <p:spPr>
            <a:xfrm>
              <a:off x="8556075" y="1543200"/>
              <a:ext cx="184125" cy="134100"/>
            </a:xfrm>
            <a:custGeom>
              <a:rect b="b" l="l" r="r" t="t"/>
              <a:pathLst>
                <a:path extrusionOk="0" h="5364" w="7365">
                  <a:moveTo>
                    <a:pt x="4207" y="1"/>
                  </a:moveTo>
                  <a:cubicBezTo>
                    <a:pt x="3123" y="1"/>
                    <a:pt x="1986" y="345"/>
                    <a:pt x="1141" y="833"/>
                  </a:cubicBezTo>
                  <a:cubicBezTo>
                    <a:pt x="152" y="1397"/>
                    <a:pt x="0" y="2789"/>
                    <a:pt x="660" y="3667"/>
                  </a:cubicBezTo>
                  <a:cubicBezTo>
                    <a:pt x="1078" y="4224"/>
                    <a:pt x="1722" y="4573"/>
                    <a:pt x="2378" y="4808"/>
                  </a:cubicBezTo>
                  <a:cubicBezTo>
                    <a:pt x="3144" y="5084"/>
                    <a:pt x="3949" y="5364"/>
                    <a:pt x="4712" y="5364"/>
                  </a:cubicBezTo>
                  <a:cubicBezTo>
                    <a:pt x="5380" y="5364"/>
                    <a:pt x="6016" y="5150"/>
                    <a:pt x="6568" y="4531"/>
                  </a:cubicBezTo>
                  <a:cubicBezTo>
                    <a:pt x="7052" y="3983"/>
                    <a:pt x="7315" y="3255"/>
                    <a:pt x="7352" y="2525"/>
                  </a:cubicBezTo>
                  <a:cubicBezTo>
                    <a:pt x="7365" y="2247"/>
                    <a:pt x="7345" y="1964"/>
                    <a:pt x="7228" y="1711"/>
                  </a:cubicBezTo>
                  <a:cubicBezTo>
                    <a:pt x="6654" y="466"/>
                    <a:pt x="5466" y="1"/>
                    <a:pt x="42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2"/>
            <p:cNvSpPr/>
            <p:nvPr/>
          </p:nvSpPr>
          <p:spPr>
            <a:xfrm rot="-1156867">
              <a:off x="6641349" y="4165948"/>
              <a:ext cx="3103418" cy="1226887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2"/>
            <p:cNvSpPr/>
            <p:nvPr/>
          </p:nvSpPr>
          <p:spPr>
            <a:xfrm rot="-5400000">
              <a:off x="-335110" y="335106"/>
              <a:ext cx="1181851" cy="511642"/>
            </a:xfrm>
            <a:custGeom>
              <a:rect b="b" l="l" r="r" t="t"/>
              <a:pathLst>
                <a:path extrusionOk="0" h="6847" w="15816">
                  <a:moveTo>
                    <a:pt x="0" y="0"/>
                  </a:moveTo>
                  <a:cubicBezTo>
                    <a:pt x="1127" y="3927"/>
                    <a:pt x="5286" y="6846"/>
                    <a:pt x="10251" y="6846"/>
                  </a:cubicBezTo>
                  <a:cubicBezTo>
                    <a:pt x="12292" y="6846"/>
                    <a:pt x="14199" y="6352"/>
                    <a:pt x="15815" y="5495"/>
                  </a:cubicBezTo>
                  <a:lnTo>
                    <a:pt x="158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9" name="Google Shape;99;p12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3"/>
          <p:cNvGrpSpPr/>
          <p:nvPr/>
        </p:nvGrpSpPr>
        <p:grpSpPr>
          <a:xfrm>
            <a:off x="-221600" y="-210475"/>
            <a:ext cx="9660145" cy="6787812"/>
            <a:chOff x="-221600" y="-210475"/>
            <a:chExt cx="9660145" cy="6787812"/>
          </a:xfrm>
        </p:grpSpPr>
        <p:sp>
          <p:nvSpPr>
            <p:cNvPr id="102" name="Google Shape;102;p13"/>
            <p:cNvSpPr/>
            <p:nvPr/>
          </p:nvSpPr>
          <p:spPr>
            <a:xfrm rot="10800000">
              <a:off x="2" y="3719602"/>
              <a:ext cx="1617153" cy="1423903"/>
            </a:xfrm>
            <a:custGeom>
              <a:rect b="b" l="l" r="r" t="t"/>
              <a:pathLst>
                <a:path extrusionOk="0" h="29377" w="33364">
                  <a:moveTo>
                    <a:pt x="445" y="1"/>
                  </a:moveTo>
                  <a:cubicBezTo>
                    <a:pt x="302" y="1"/>
                    <a:pt x="151" y="22"/>
                    <a:pt x="0" y="45"/>
                  </a:cubicBezTo>
                  <a:cubicBezTo>
                    <a:pt x="20" y="45"/>
                    <a:pt x="40" y="45"/>
                    <a:pt x="59" y="45"/>
                  </a:cubicBezTo>
                  <a:cubicBezTo>
                    <a:pt x="1683" y="45"/>
                    <a:pt x="3286" y="753"/>
                    <a:pt x="4752" y="1516"/>
                  </a:cubicBezTo>
                  <a:cubicBezTo>
                    <a:pt x="6898" y="2634"/>
                    <a:pt x="8961" y="4198"/>
                    <a:pt x="9958" y="6476"/>
                  </a:cubicBezTo>
                  <a:cubicBezTo>
                    <a:pt x="11006" y="8877"/>
                    <a:pt x="10827" y="11635"/>
                    <a:pt x="10366" y="14155"/>
                  </a:cubicBezTo>
                  <a:cubicBezTo>
                    <a:pt x="9736" y="17630"/>
                    <a:pt x="8407" y="21398"/>
                    <a:pt x="9345" y="24936"/>
                  </a:cubicBezTo>
                  <a:cubicBezTo>
                    <a:pt x="10154" y="27972"/>
                    <a:pt x="12727" y="29102"/>
                    <a:pt x="15471" y="29102"/>
                  </a:cubicBezTo>
                  <a:cubicBezTo>
                    <a:pt x="16424" y="29102"/>
                    <a:pt x="17398" y="28965"/>
                    <a:pt x="18326" y="28725"/>
                  </a:cubicBezTo>
                  <a:cubicBezTo>
                    <a:pt x="21248" y="27969"/>
                    <a:pt x="24215" y="26353"/>
                    <a:pt x="27227" y="26353"/>
                  </a:cubicBezTo>
                  <a:cubicBezTo>
                    <a:pt x="28335" y="26353"/>
                    <a:pt x="29450" y="26572"/>
                    <a:pt x="30570" y="27134"/>
                  </a:cubicBezTo>
                  <a:cubicBezTo>
                    <a:pt x="31647" y="27674"/>
                    <a:pt x="32599" y="28449"/>
                    <a:pt x="33364" y="29377"/>
                  </a:cubicBezTo>
                  <a:lnTo>
                    <a:pt x="33364" y="10"/>
                  </a:lnTo>
                  <a:lnTo>
                    <a:pt x="596" y="10"/>
                  </a:lnTo>
                  <a:cubicBezTo>
                    <a:pt x="547" y="4"/>
                    <a:pt x="496" y="1"/>
                    <a:pt x="4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 rot="5400000">
              <a:off x="-69181" y="69183"/>
              <a:ext cx="1411547" cy="1273179"/>
            </a:xfrm>
            <a:custGeom>
              <a:rect b="b" l="l" r="r" t="t"/>
              <a:pathLst>
                <a:path extrusionOk="0" h="9321" w="10334">
                  <a:moveTo>
                    <a:pt x="421" y="1"/>
                  </a:moveTo>
                  <a:cubicBezTo>
                    <a:pt x="278" y="1"/>
                    <a:pt x="139" y="8"/>
                    <a:pt x="0" y="25"/>
                  </a:cubicBezTo>
                  <a:lnTo>
                    <a:pt x="0" y="9320"/>
                  </a:lnTo>
                  <a:lnTo>
                    <a:pt x="10325" y="9320"/>
                  </a:lnTo>
                  <a:cubicBezTo>
                    <a:pt x="10333" y="7928"/>
                    <a:pt x="10035" y="6573"/>
                    <a:pt x="9182" y="5393"/>
                  </a:cubicBezTo>
                  <a:cubicBezTo>
                    <a:pt x="8219" y="4058"/>
                    <a:pt x="6781" y="3217"/>
                    <a:pt x="5410" y="2364"/>
                  </a:cubicBezTo>
                  <a:cubicBezTo>
                    <a:pt x="4128" y="1563"/>
                    <a:pt x="2727" y="384"/>
                    <a:pt x="1213" y="82"/>
                  </a:cubicBezTo>
                  <a:cubicBezTo>
                    <a:pt x="939" y="25"/>
                    <a:pt x="674" y="1"/>
                    <a:pt x="4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4" name="Google Shape;104;p13"/>
            <p:cNvGrpSpPr/>
            <p:nvPr/>
          </p:nvGrpSpPr>
          <p:grpSpPr>
            <a:xfrm flipH="1" rot="10800000">
              <a:off x="8265291" y="-4130"/>
              <a:ext cx="878458" cy="750441"/>
              <a:chOff x="4137500" y="3664900"/>
              <a:chExt cx="1361950" cy="1163475"/>
            </a:xfrm>
          </p:grpSpPr>
          <p:sp>
            <p:nvSpPr>
              <p:cNvPr id="105" name="Google Shape;105;p13"/>
              <p:cNvSpPr/>
              <p:nvPr/>
            </p:nvSpPr>
            <p:spPr>
              <a:xfrm>
                <a:off x="5122425" y="4051825"/>
                <a:ext cx="376950" cy="776550"/>
              </a:xfrm>
              <a:custGeom>
                <a:rect b="b" l="l" r="r" t="t"/>
                <a:pathLst>
                  <a:path extrusionOk="0" h="31062" w="15078">
                    <a:moveTo>
                      <a:pt x="15077" y="1"/>
                    </a:moveTo>
                    <a:cubicBezTo>
                      <a:pt x="12971" y="1679"/>
                      <a:pt x="11020" y="3553"/>
                      <a:pt x="9286" y="5625"/>
                    </a:cubicBezTo>
                    <a:cubicBezTo>
                      <a:pt x="4726" y="11072"/>
                      <a:pt x="1700" y="17704"/>
                      <a:pt x="541" y="24709"/>
                    </a:cubicBezTo>
                    <a:cubicBezTo>
                      <a:pt x="192" y="26814"/>
                      <a:pt x="16" y="28937"/>
                      <a:pt x="1" y="31061"/>
                    </a:cubicBezTo>
                    <a:lnTo>
                      <a:pt x="711" y="31061"/>
                    </a:lnTo>
                    <a:cubicBezTo>
                      <a:pt x="748" y="25780"/>
                      <a:pt x="1836" y="20510"/>
                      <a:pt x="3921" y="15656"/>
                    </a:cubicBezTo>
                    <a:cubicBezTo>
                      <a:pt x="6388" y="9928"/>
                      <a:pt x="10267" y="4868"/>
                      <a:pt x="15077" y="912"/>
                    </a:cubicBezTo>
                    <a:lnTo>
                      <a:pt x="1507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13"/>
              <p:cNvSpPr/>
              <p:nvPr/>
            </p:nvSpPr>
            <p:spPr>
              <a:xfrm>
                <a:off x="5299775" y="4281625"/>
                <a:ext cx="199600" cy="546700"/>
              </a:xfrm>
              <a:custGeom>
                <a:rect b="b" l="l" r="r" t="t"/>
                <a:pathLst>
                  <a:path extrusionOk="0" h="21868" w="7984">
                    <a:moveTo>
                      <a:pt x="7983" y="0"/>
                    </a:moveTo>
                    <a:cubicBezTo>
                      <a:pt x="4455" y="4017"/>
                      <a:pt x="1840" y="8778"/>
                      <a:pt x="705" y="14179"/>
                    </a:cubicBezTo>
                    <a:cubicBezTo>
                      <a:pt x="174" y="16711"/>
                      <a:pt x="0" y="19298"/>
                      <a:pt x="201" y="21868"/>
                    </a:cubicBezTo>
                    <a:lnTo>
                      <a:pt x="914" y="21868"/>
                    </a:lnTo>
                    <a:cubicBezTo>
                      <a:pt x="506" y="16781"/>
                      <a:pt x="1660" y="11623"/>
                      <a:pt x="3965" y="7081"/>
                    </a:cubicBezTo>
                    <a:cubicBezTo>
                      <a:pt x="5062" y="4914"/>
                      <a:pt x="6430" y="2902"/>
                      <a:pt x="7983" y="1041"/>
                    </a:cubicBezTo>
                    <a:lnTo>
                      <a:pt x="798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07;p13"/>
              <p:cNvSpPr/>
              <p:nvPr/>
            </p:nvSpPr>
            <p:spPr>
              <a:xfrm>
                <a:off x="4734475" y="4719850"/>
                <a:ext cx="187625" cy="108525"/>
              </a:xfrm>
              <a:custGeom>
                <a:rect b="b" l="l" r="r" t="t"/>
                <a:pathLst>
                  <a:path extrusionOk="0" h="4341" w="7505">
                    <a:moveTo>
                      <a:pt x="5541" y="0"/>
                    </a:moveTo>
                    <a:cubicBezTo>
                      <a:pt x="4913" y="0"/>
                      <a:pt x="4340" y="387"/>
                      <a:pt x="3828" y="718"/>
                    </a:cubicBezTo>
                    <a:cubicBezTo>
                      <a:pt x="3198" y="1125"/>
                      <a:pt x="2601" y="1583"/>
                      <a:pt x="2042" y="2080"/>
                    </a:cubicBezTo>
                    <a:cubicBezTo>
                      <a:pt x="1280" y="2755"/>
                      <a:pt x="604" y="3521"/>
                      <a:pt x="1" y="4340"/>
                    </a:cubicBezTo>
                    <a:lnTo>
                      <a:pt x="884" y="4340"/>
                    </a:lnTo>
                    <a:cubicBezTo>
                      <a:pt x="1443" y="3637"/>
                      <a:pt x="2068" y="2984"/>
                      <a:pt x="2757" y="2396"/>
                    </a:cubicBezTo>
                    <a:cubicBezTo>
                      <a:pt x="3427" y="1823"/>
                      <a:pt x="4188" y="1225"/>
                      <a:pt x="4994" y="855"/>
                    </a:cubicBezTo>
                    <a:cubicBezTo>
                      <a:pt x="5186" y="766"/>
                      <a:pt x="5361" y="727"/>
                      <a:pt x="5520" y="727"/>
                    </a:cubicBezTo>
                    <a:cubicBezTo>
                      <a:pt x="6330" y="727"/>
                      <a:pt x="6717" y="1748"/>
                      <a:pt x="6612" y="2557"/>
                    </a:cubicBezTo>
                    <a:cubicBezTo>
                      <a:pt x="6532" y="3163"/>
                      <a:pt x="6327" y="3751"/>
                      <a:pt x="6129" y="4339"/>
                    </a:cubicBezTo>
                    <a:lnTo>
                      <a:pt x="6868" y="4339"/>
                    </a:lnTo>
                    <a:cubicBezTo>
                      <a:pt x="6999" y="3938"/>
                      <a:pt x="7130" y="3536"/>
                      <a:pt x="7227" y="3127"/>
                    </a:cubicBezTo>
                    <a:cubicBezTo>
                      <a:pt x="7505" y="1944"/>
                      <a:pt x="7204" y="191"/>
                      <a:pt x="5722" y="11"/>
                    </a:cubicBezTo>
                    <a:cubicBezTo>
                      <a:pt x="5661" y="4"/>
                      <a:pt x="5601" y="0"/>
                      <a:pt x="554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108;p13"/>
              <p:cNvSpPr/>
              <p:nvPr/>
            </p:nvSpPr>
            <p:spPr>
              <a:xfrm>
                <a:off x="4137500" y="3664900"/>
                <a:ext cx="1361950" cy="1163475"/>
              </a:xfrm>
              <a:custGeom>
                <a:rect b="b" l="l" r="r" t="t"/>
                <a:pathLst>
                  <a:path extrusionOk="0" h="46539" w="54478">
                    <a:moveTo>
                      <a:pt x="54478" y="0"/>
                    </a:moveTo>
                    <a:cubicBezTo>
                      <a:pt x="54411" y="54"/>
                      <a:pt x="54339" y="103"/>
                      <a:pt x="54270" y="159"/>
                    </a:cubicBezTo>
                    <a:cubicBezTo>
                      <a:pt x="51579" y="2339"/>
                      <a:pt x="49252" y="4866"/>
                      <a:pt x="47234" y="7678"/>
                    </a:cubicBezTo>
                    <a:cubicBezTo>
                      <a:pt x="43443" y="12957"/>
                      <a:pt x="40731" y="18897"/>
                      <a:pt x="37437" y="24480"/>
                    </a:cubicBezTo>
                    <a:cubicBezTo>
                      <a:pt x="34084" y="30158"/>
                      <a:pt x="30002" y="35430"/>
                      <a:pt x="24066" y="38570"/>
                    </a:cubicBezTo>
                    <a:cubicBezTo>
                      <a:pt x="16966" y="42327"/>
                      <a:pt x="8790" y="43095"/>
                      <a:pt x="1363" y="45974"/>
                    </a:cubicBezTo>
                    <a:cubicBezTo>
                      <a:pt x="908" y="46151"/>
                      <a:pt x="452" y="46340"/>
                      <a:pt x="1" y="46538"/>
                    </a:cubicBezTo>
                    <a:lnTo>
                      <a:pt x="1867" y="46538"/>
                    </a:lnTo>
                    <a:cubicBezTo>
                      <a:pt x="8659" y="43946"/>
                      <a:pt x="16019" y="43063"/>
                      <a:pt x="22669" y="40042"/>
                    </a:cubicBezTo>
                    <a:cubicBezTo>
                      <a:pt x="25793" y="38622"/>
                      <a:pt x="28623" y="36694"/>
                      <a:pt x="31052" y="34270"/>
                    </a:cubicBezTo>
                    <a:cubicBezTo>
                      <a:pt x="33235" y="32088"/>
                      <a:pt x="35082" y="29587"/>
                      <a:pt x="36734" y="26987"/>
                    </a:cubicBezTo>
                    <a:cubicBezTo>
                      <a:pt x="40168" y="21585"/>
                      <a:pt x="42811" y="15720"/>
                      <a:pt x="46282" y="10340"/>
                    </a:cubicBezTo>
                    <a:cubicBezTo>
                      <a:pt x="48052" y="7593"/>
                      <a:pt x="50045" y="4986"/>
                      <a:pt x="52417" y="2727"/>
                    </a:cubicBezTo>
                    <a:cubicBezTo>
                      <a:pt x="53079" y="2094"/>
                      <a:pt x="53773" y="1497"/>
                      <a:pt x="54478" y="915"/>
                    </a:cubicBezTo>
                    <a:lnTo>
                      <a:pt x="54478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9" name="Google Shape;109;p13"/>
            <p:cNvSpPr/>
            <p:nvPr/>
          </p:nvSpPr>
          <p:spPr>
            <a:xfrm rot="2700000">
              <a:off x="4398837" y="4193574"/>
              <a:ext cx="1999546" cy="1964513"/>
            </a:xfrm>
            <a:custGeom>
              <a:rect b="b" l="l" r="r" t="t"/>
              <a:pathLst>
                <a:path extrusionOk="0" h="43570" w="49385">
                  <a:moveTo>
                    <a:pt x="39467" y="1"/>
                  </a:moveTo>
                  <a:cubicBezTo>
                    <a:pt x="37216" y="1"/>
                    <a:pt x="35049" y="462"/>
                    <a:pt x="32886" y="989"/>
                  </a:cubicBezTo>
                  <a:cubicBezTo>
                    <a:pt x="30056" y="1680"/>
                    <a:pt x="27233" y="2367"/>
                    <a:pt x="24304" y="2517"/>
                  </a:cubicBezTo>
                  <a:cubicBezTo>
                    <a:pt x="22006" y="2636"/>
                    <a:pt x="19704" y="2696"/>
                    <a:pt x="17420" y="3038"/>
                  </a:cubicBezTo>
                  <a:cubicBezTo>
                    <a:pt x="10296" y="4107"/>
                    <a:pt x="5152" y="8009"/>
                    <a:pt x="1509" y="14060"/>
                  </a:cubicBezTo>
                  <a:cubicBezTo>
                    <a:pt x="526" y="15694"/>
                    <a:pt x="1" y="17481"/>
                    <a:pt x="300" y="19434"/>
                  </a:cubicBezTo>
                  <a:cubicBezTo>
                    <a:pt x="582" y="21273"/>
                    <a:pt x="559" y="23123"/>
                    <a:pt x="413" y="24966"/>
                  </a:cubicBezTo>
                  <a:cubicBezTo>
                    <a:pt x="270" y="26727"/>
                    <a:pt x="366" y="28453"/>
                    <a:pt x="725" y="30174"/>
                  </a:cubicBezTo>
                  <a:cubicBezTo>
                    <a:pt x="1246" y="32681"/>
                    <a:pt x="2558" y="34809"/>
                    <a:pt x="3873" y="36952"/>
                  </a:cubicBezTo>
                  <a:cubicBezTo>
                    <a:pt x="4976" y="38752"/>
                    <a:pt x="6421" y="40140"/>
                    <a:pt x="8303" y="41096"/>
                  </a:cubicBezTo>
                  <a:cubicBezTo>
                    <a:pt x="11574" y="42760"/>
                    <a:pt x="15028" y="43569"/>
                    <a:pt x="18163" y="43569"/>
                  </a:cubicBezTo>
                  <a:cubicBezTo>
                    <a:pt x="18346" y="43569"/>
                    <a:pt x="18528" y="43566"/>
                    <a:pt x="18708" y="43561"/>
                  </a:cubicBezTo>
                  <a:cubicBezTo>
                    <a:pt x="18874" y="43564"/>
                    <a:pt x="19039" y="43565"/>
                    <a:pt x="19203" y="43565"/>
                  </a:cubicBezTo>
                  <a:cubicBezTo>
                    <a:pt x="23825" y="43565"/>
                    <a:pt x="27699" y="42455"/>
                    <a:pt x="31560" y="41253"/>
                  </a:cubicBezTo>
                  <a:cubicBezTo>
                    <a:pt x="35217" y="40107"/>
                    <a:pt x="38243" y="38037"/>
                    <a:pt x="40703" y="35112"/>
                  </a:cubicBezTo>
                  <a:cubicBezTo>
                    <a:pt x="44147" y="31011"/>
                    <a:pt x="46581" y="26425"/>
                    <a:pt x="47747" y="21151"/>
                  </a:cubicBezTo>
                  <a:cubicBezTo>
                    <a:pt x="48670" y="16983"/>
                    <a:pt x="49384" y="12825"/>
                    <a:pt x="48986" y="8534"/>
                  </a:cubicBezTo>
                  <a:cubicBezTo>
                    <a:pt x="48554" y="3931"/>
                    <a:pt x="44333" y="62"/>
                    <a:pt x="39700" y="3"/>
                  </a:cubicBezTo>
                  <a:cubicBezTo>
                    <a:pt x="39622" y="2"/>
                    <a:pt x="39545" y="1"/>
                    <a:pt x="394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 flipH="1" rot="-6905291">
              <a:off x="8735154" y="3629620"/>
              <a:ext cx="68470" cy="79124"/>
            </a:xfrm>
            <a:custGeom>
              <a:rect b="b" l="l" r="r" t="t"/>
              <a:pathLst>
                <a:path extrusionOk="0" h="1567" w="1356">
                  <a:moveTo>
                    <a:pt x="685" y="1"/>
                  </a:moveTo>
                  <a:cubicBezTo>
                    <a:pt x="353" y="1"/>
                    <a:pt x="71" y="270"/>
                    <a:pt x="37" y="635"/>
                  </a:cubicBezTo>
                  <a:cubicBezTo>
                    <a:pt x="0" y="1040"/>
                    <a:pt x="362" y="1542"/>
                    <a:pt x="707" y="1565"/>
                  </a:cubicBezTo>
                  <a:cubicBezTo>
                    <a:pt x="715" y="1566"/>
                    <a:pt x="723" y="1566"/>
                    <a:pt x="731" y="1566"/>
                  </a:cubicBezTo>
                  <a:cubicBezTo>
                    <a:pt x="1017" y="1566"/>
                    <a:pt x="1274" y="1217"/>
                    <a:pt x="1315" y="765"/>
                  </a:cubicBezTo>
                  <a:cubicBezTo>
                    <a:pt x="1355" y="363"/>
                    <a:pt x="1116" y="44"/>
                    <a:pt x="747" y="4"/>
                  </a:cubicBezTo>
                  <a:cubicBezTo>
                    <a:pt x="726" y="2"/>
                    <a:pt x="706" y="1"/>
                    <a:pt x="6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 flipH="1" rot="-6905291">
              <a:off x="8722500" y="3904805"/>
              <a:ext cx="49484" cy="62966"/>
            </a:xfrm>
            <a:custGeom>
              <a:rect b="b" l="l" r="r" t="t"/>
              <a:pathLst>
                <a:path extrusionOk="0" h="1247" w="980">
                  <a:moveTo>
                    <a:pt x="543" y="1"/>
                  </a:moveTo>
                  <a:cubicBezTo>
                    <a:pt x="216" y="1"/>
                    <a:pt x="55" y="205"/>
                    <a:pt x="0" y="533"/>
                  </a:cubicBezTo>
                  <a:cubicBezTo>
                    <a:pt x="83" y="809"/>
                    <a:pt x="60" y="1157"/>
                    <a:pt x="446" y="1243"/>
                  </a:cubicBezTo>
                  <a:cubicBezTo>
                    <a:pt x="455" y="1245"/>
                    <a:pt x="465" y="1246"/>
                    <a:pt x="474" y="1246"/>
                  </a:cubicBezTo>
                  <a:cubicBezTo>
                    <a:pt x="683" y="1246"/>
                    <a:pt x="980" y="776"/>
                    <a:pt x="977" y="443"/>
                  </a:cubicBezTo>
                  <a:cubicBezTo>
                    <a:pt x="977" y="180"/>
                    <a:pt x="844" y="15"/>
                    <a:pt x="575" y="1"/>
                  </a:cubicBezTo>
                  <a:cubicBezTo>
                    <a:pt x="564" y="1"/>
                    <a:pt x="553" y="1"/>
                    <a:pt x="5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 flipH="1" rot="-6905291">
              <a:off x="8637768" y="1290383"/>
              <a:ext cx="46202" cy="47515"/>
            </a:xfrm>
            <a:custGeom>
              <a:rect b="b" l="l" r="r" t="t"/>
              <a:pathLst>
                <a:path extrusionOk="0" h="941" w="915">
                  <a:moveTo>
                    <a:pt x="412" y="1"/>
                  </a:moveTo>
                  <a:cubicBezTo>
                    <a:pt x="136" y="1"/>
                    <a:pt x="4" y="186"/>
                    <a:pt x="1" y="489"/>
                  </a:cubicBezTo>
                  <a:cubicBezTo>
                    <a:pt x="17" y="765"/>
                    <a:pt x="174" y="938"/>
                    <a:pt x="476" y="941"/>
                  </a:cubicBezTo>
                  <a:cubicBezTo>
                    <a:pt x="768" y="941"/>
                    <a:pt x="914" y="775"/>
                    <a:pt x="905" y="486"/>
                  </a:cubicBezTo>
                  <a:cubicBezTo>
                    <a:pt x="894" y="187"/>
                    <a:pt x="721" y="7"/>
                    <a:pt x="426" y="1"/>
                  </a:cubicBezTo>
                  <a:cubicBezTo>
                    <a:pt x="422" y="1"/>
                    <a:pt x="417" y="1"/>
                    <a:pt x="4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 flipH="1" rot="-6905291">
              <a:off x="8789920" y="3833600"/>
              <a:ext cx="37769" cy="30347"/>
            </a:xfrm>
            <a:custGeom>
              <a:rect b="b" l="l" r="r" t="t"/>
              <a:pathLst>
                <a:path extrusionOk="0" h="601" w="748">
                  <a:moveTo>
                    <a:pt x="305" y="0"/>
                  </a:moveTo>
                  <a:cubicBezTo>
                    <a:pt x="279" y="0"/>
                    <a:pt x="250" y="5"/>
                    <a:pt x="219" y="15"/>
                  </a:cubicBezTo>
                  <a:cubicBezTo>
                    <a:pt x="0" y="84"/>
                    <a:pt x="20" y="263"/>
                    <a:pt x="53" y="496"/>
                  </a:cubicBezTo>
                  <a:cubicBezTo>
                    <a:pt x="73" y="489"/>
                    <a:pt x="94" y="486"/>
                    <a:pt x="114" y="486"/>
                  </a:cubicBezTo>
                  <a:cubicBezTo>
                    <a:pt x="239" y="486"/>
                    <a:pt x="352" y="600"/>
                    <a:pt x="479" y="600"/>
                  </a:cubicBezTo>
                  <a:cubicBezTo>
                    <a:pt x="531" y="600"/>
                    <a:pt x="586" y="581"/>
                    <a:pt x="644" y="526"/>
                  </a:cubicBezTo>
                  <a:cubicBezTo>
                    <a:pt x="747" y="430"/>
                    <a:pt x="647" y="320"/>
                    <a:pt x="591" y="231"/>
                  </a:cubicBezTo>
                  <a:cubicBezTo>
                    <a:pt x="519" y="117"/>
                    <a:pt x="440" y="0"/>
                    <a:pt x="3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 flipH="1" rot="-6905291">
              <a:off x="8756621" y="4133650"/>
              <a:ext cx="25550" cy="33477"/>
            </a:xfrm>
            <a:custGeom>
              <a:rect b="b" l="l" r="r" t="t"/>
              <a:pathLst>
                <a:path extrusionOk="0" h="663" w="506">
                  <a:moveTo>
                    <a:pt x="323" y="0"/>
                  </a:moveTo>
                  <a:cubicBezTo>
                    <a:pt x="283" y="0"/>
                    <a:pt x="241" y="13"/>
                    <a:pt x="207" y="41"/>
                  </a:cubicBezTo>
                  <a:cubicBezTo>
                    <a:pt x="1" y="197"/>
                    <a:pt x="4" y="403"/>
                    <a:pt x="124" y="662"/>
                  </a:cubicBezTo>
                  <a:cubicBezTo>
                    <a:pt x="416" y="549"/>
                    <a:pt x="505" y="353"/>
                    <a:pt x="472" y="124"/>
                  </a:cubicBezTo>
                  <a:cubicBezTo>
                    <a:pt x="462" y="43"/>
                    <a:pt x="395" y="0"/>
                    <a:pt x="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 rot="1513371">
              <a:off x="8775797" y="1121883"/>
              <a:ext cx="111324" cy="128647"/>
            </a:xfrm>
            <a:custGeom>
              <a:rect b="b" l="l" r="r" t="t"/>
              <a:pathLst>
                <a:path extrusionOk="0" h="1567" w="1356">
                  <a:moveTo>
                    <a:pt x="685" y="1"/>
                  </a:moveTo>
                  <a:cubicBezTo>
                    <a:pt x="353" y="1"/>
                    <a:pt x="71" y="270"/>
                    <a:pt x="37" y="635"/>
                  </a:cubicBezTo>
                  <a:cubicBezTo>
                    <a:pt x="0" y="1040"/>
                    <a:pt x="362" y="1542"/>
                    <a:pt x="707" y="1565"/>
                  </a:cubicBezTo>
                  <a:cubicBezTo>
                    <a:pt x="715" y="1566"/>
                    <a:pt x="723" y="1566"/>
                    <a:pt x="731" y="1566"/>
                  </a:cubicBezTo>
                  <a:cubicBezTo>
                    <a:pt x="1017" y="1566"/>
                    <a:pt x="1274" y="1217"/>
                    <a:pt x="1315" y="765"/>
                  </a:cubicBezTo>
                  <a:cubicBezTo>
                    <a:pt x="1355" y="363"/>
                    <a:pt x="1116" y="44"/>
                    <a:pt x="747" y="4"/>
                  </a:cubicBezTo>
                  <a:cubicBezTo>
                    <a:pt x="726" y="2"/>
                    <a:pt x="706" y="1"/>
                    <a:pt x="6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-221600" y="-210475"/>
              <a:ext cx="687600" cy="750475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 rot="-6299960">
              <a:off x="8295474" y="2262120"/>
              <a:ext cx="1320336" cy="646106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" name="Google Shape;118;p13"/>
          <p:cNvGrpSpPr/>
          <p:nvPr/>
        </p:nvGrpSpPr>
        <p:grpSpPr>
          <a:xfrm>
            <a:off x="720150" y="1237200"/>
            <a:ext cx="7704000" cy="3366300"/>
            <a:chOff x="720150" y="1237200"/>
            <a:chExt cx="7704000" cy="3366300"/>
          </a:xfrm>
        </p:grpSpPr>
        <p:sp>
          <p:nvSpPr>
            <p:cNvPr id="119" name="Google Shape;119;p13"/>
            <p:cNvSpPr/>
            <p:nvPr/>
          </p:nvSpPr>
          <p:spPr>
            <a:xfrm>
              <a:off x="720150" y="1237200"/>
              <a:ext cx="7704000" cy="3366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646514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6553933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6642723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6731512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682030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6909090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646514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6553933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642723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731512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682030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6909090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646514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6553933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6642723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6731512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682030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6909090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646514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6553933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6642723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6731512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682030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6909090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646514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6553933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6642723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6731512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682030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6909090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646514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6553933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6642723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6731512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682030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6909090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646514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6553933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6642723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6731512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682030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6909090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646514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6553933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3"/>
            <p:cNvSpPr/>
            <p:nvPr/>
          </p:nvSpPr>
          <p:spPr>
            <a:xfrm>
              <a:off x="6642723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6731512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682030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3"/>
            <p:cNvSpPr/>
            <p:nvPr/>
          </p:nvSpPr>
          <p:spPr>
            <a:xfrm>
              <a:off x="6909090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646514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6553933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3"/>
            <p:cNvSpPr/>
            <p:nvPr/>
          </p:nvSpPr>
          <p:spPr>
            <a:xfrm>
              <a:off x="6642723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6731512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682030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6909090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646514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6553933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6642723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3"/>
            <p:cNvSpPr/>
            <p:nvPr/>
          </p:nvSpPr>
          <p:spPr>
            <a:xfrm>
              <a:off x="6731512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682030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6909090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646514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3"/>
            <p:cNvSpPr/>
            <p:nvPr/>
          </p:nvSpPr>
          <p:spPr>
            <a:xfrm>
              <a:off x="6553933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6642723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6731512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682030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6909090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646514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6553933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6642723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6731512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682030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6909090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646514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6553933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6642723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6731512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682030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6909090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6997879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6997879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6997879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6997879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6997879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6997879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6997879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6997879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6997879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6997879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6997879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6997879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97879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7086668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086668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7086668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7086668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7086668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7086668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7086668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7086668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7086668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7086668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7086668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7086668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7086668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7175458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7175458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7175458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7175458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7175458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7175458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7175458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7175458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7175458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7175458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7175458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7175458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7175458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726424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726424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726424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726424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726424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726424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726424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726424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726424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726424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726424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726424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726424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7353036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3"/>
            <p:cNvSpPr/>
            <p:nvPr/>
          </p:nvSpPr>
          <p:spPr>
            <a:xfrm>
              <a:off x="7353036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7353036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7353036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7353036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7353036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7353036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7353036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7353036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7353036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7353036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7353036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7353036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7441825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7441825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7441825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7441825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7441825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7441825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7441825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7441825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7441825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7441825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7441825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7441825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7441825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753061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753061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753061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753061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753061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753061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53061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753061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13"/>
            <p:cNvSpPr/>
            <p:nvPr/>
          </p:nvSpPr>
          <p:spPr>
            <a:xfrm>
              <a:off x="753061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3"/>
            <p:cNvSpPr/>
            <p:nvPr/>
          </p:nvSpPr>
          <p:spPr>
            <a:xfrm>
              <a:off x="753061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13"/>
            <p:cNvSpPr/>
            <p:nvPr/>
          </p:nvSpPr>
          <p:spPr>
            <a:xfrm>
              <a:off x="753061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13"/>
            <p:cNvSpPr/>
            <p:nvPr/>
          </p:nvSpPr>
          <p:spPr>
            <a:xfrm>
              <a:off x="753061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13"/>
            <p:cNvSpPr/>
            <p:nvPr/>
          </p:nvSpPr>
          <p:spPr>
            <a:xfrm>
              <a:off x="753061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13"/>
            <p:cNvSpPr/>
            <p:nvPr/>
          </p:nvSpPr>
          <p:spPr>
            <a:xfrm>
              <a:off x="761940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3"/>
            <p:cNvSpPr/>
            <p:nvPr/>
          </p:nvSpPr>
          <p:spPr>
            <a:xfrm>
              <a:off x="761940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3"/>
            <p:cNvSpPr/>
            <p:nvPr/>
          </p:nvSpPr>
          <p:spPr>
            <a:xfrm>
              <a:off x="761940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3"/>
            <p:cNvSpPr/>
            <p:nvPr/>
          </p:nvSpPr>
          <p:spPr>
            <a:xfrm>
              <a:off x="761940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13"/>
            <p:cNvSpPr/>
            <p:nvPr/>
          </p:nvSpPr>
          <p:spPr>
            <a:xfrm>
              <a:off x="761940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3"/>
            <p:cNvSpPr/>
            <p:nvPr/>
          </p:nvSpPr>
          <p:spPr>
            <a:xfrm>
              <a:off x="761940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3"/>
            <p:cNvSpPr/>
            <p:nvPr/>
          </p:nvSpPr>
          <p:spPr>
            <a:xfrm>
              <a:off x="761940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13"/>
            <p:cNvSpPr/>
            <p:nvPr/>
          </p:nvSpPr>
          <p:spPr>
            <a:xfrm>
              <a:off x="761940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13"/>
            <p:cNvSpPr/>
            <p:nvPr/>
          </p:nvSpPr>
          <p:spPr>
            <a:xfrm>
              <a:off x="761940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13"/>
            <p:cNvSpPr/>
            <p:nvPr/>
          </p:nvSpPr>
          <p:spPr>
            <a:xfrm>
              <a:off x="761940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13"/>
            <p:cNvSpPr/>
            <p:nvPr/>
          </p:nvSpPr>
          <p:spPr>
            <a:xfrm>
              <a:off x="761940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13"/>
            <p:cNvSpPr/>
            <p:nvPr/>
          </p:nvSpPr>
          <p:spPr>
            <a:xfrm>
              <a:off x="761940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13"/>
            <p:cNvSpPr/>
            <p:nvPr/>
          </p:nvSpPr>
          <p:spPr>
            <a:xfrm>
              <a:off x="761940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13"/>
            <p:cNvSpPr/>
            <p:nvPr/>
          </p:nvSpPr>
          <p:spPr>
            <a:xfrm>
              <a:off x="7708193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13"/>
            <p:cNvSpPr/>
            <p:nvPr/>
          </p:nvSpPr>
          <p:spPr>
            <a:xfrm>
              <a:off x="7708193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13"/>
            <p:cNvSpPr/>
            <p:nvPr/>
          </p:nvSpPr>
          <p:spPr>
            <a:xfrm>
              <a:off x="7708193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13"/>
            <p:cNvSpPr/>
            <p:nvPr/>
          </p:nvSpPr>
          <p:spPr>
            <a:xfrm>
              <a:off x="7708193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13"/>
            <p:cNvSpPr/>
            <p:nvPr/>
          </p:nvSpPr>
          <p:spPr>
            <a:xfrm>
              <a:off x="7708193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13"/>
            <p:cNvSpPr/>
            <p:nvPr/>
          </p:nvSpPr>
          <p:spPr>
            <a:xfrm>
              <a:off x="7708193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13"/>
            <p:cNvSpPr/>
            <p:nvPr/>
          </p:nvSpPr>
          <p:spPr>
            <a:xfrm>
              <a:off x="7708193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3"/>
            <p:cNvSpPr/>
            <p:nvPr/>
          </p:nvSpPr>
          <p:spPr>
            <a:xfrm>
              <a:off x="7708193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3"/>
            <p:cNvSpPr/>
            <p:nvPr/>
          </p:nvSpPr>
          <p:spPr>
            <a:xfrm>
              <a:off x="7708193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7708193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3"/>
            <p:cNvSpPr/>
            <p:nvPr/>
          </p:nvSpPr>
          <p:spPr>
            <a:xfrm>
              <a:off x="7708193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3"/>
            <p:cNvSpPr/>
            <p:nvPr/>
          </p:nvSpPr>
          <p:spPr>
            <a:xfrm>
              <a:off x="7708193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3"/>
            <p:cNvSpPr/>
            <p:nvPr/>
          </p:nvSpPr>
          <p:spPr>
            <a:xfrm>
              <a:off x="7708193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3"/>
            <p:cNvSpPr/>
            <p:nvPr/>
          </p:nvSpPr>
          <p:spPr>
            <a:xfrm>
              <a:off x="7796982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7796982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3"/>
            <p:cNvSpPr/>
            <p:nvPr/>
          </p:nvSpPr>
          <p:spPr>
            <a:xfrm>
              <a:off x="7796982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3"/>
            <p:cNvSpPr/>
            <p:nvPr/>
          </p:nvSpPr>
          <p:spPr>
            <a:xfrm>
              <a:off x="7796982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13"/>
            <p:cNvSpPr/>
            <p:nvPr/>
          </p:nvSpPr>
          <p:spPr>
            <a:xfrm>
              <a:off x="7796982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7796982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7796982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7796982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3"/>
            <p:cNvSpPr/>
            <p:nvPr/>
          </p:nvSpPr>
          <p:spPr>
            <a:xfrm>
              <a:off x="7796982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3"/>
            <p:cNvSpPr/>
            <p:nvPr/>
          </p:nvSpPr>
          <p:spPr>
            <a:xfrm>
              <a:off x="7796982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3"/>
            <p:cNvSpPr/>
            <p:nvPr/>
          </p:nvSpPr>
          <p:spPr>
            <a:xfrm>
              <a:off x="7796982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7796982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7796982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788577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788577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788577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788577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3"/>
            <p:cNvSpPr/>
            <p:nvPr/>
          </p:nvSpPr>
          <p:spPr>
            <a:xfrm>
              <a:off x="788577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3"/>
            <p:cNvSpPr/>
            <p:nvPr/>
          </p:nvSpPr>
          <p:spPr>
            <a:xfrm>
              <a:off x="788577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3"/>
            <p:cNvSpPr/>
            <p:nvPr/>
          </p:nvSpPr>
          <p:spPr>
            <a:xfrm>
              <a:off x="788577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3"/>
            <p:cNvSpPr/>
            <p:nvPr/>
          </p:nvSpPr>
          <p:spPr>
            <a:xfrm>
              <a:off x="788577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3"/>
            <p:cNvSpPr/>
            <p:nvPr/>
          </p:nvSpPr>
          <p:spPr>
            <a:xfrm>
              <a:off x="788577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788577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788577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788577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3"/>
            <p:cNvSpPr/>
            <p:nvPr/>
          </p:nvSpPr>
          <p:spPr>
            <a:xfrm>
              <a:off x="788577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7974560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7974560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7974560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7974560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7974560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7974560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7974560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7974560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7974560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7974560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7974560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7974560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7974560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8063349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8063349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8063349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8063349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8063349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8063349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3"/>
            <p:cNvSpPr/>
            <p:nvPr/>
          </p:nvSpPr>
          <p:spPr>
            <a:xfrm>
              <a:off x="8063349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8063349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3"/>
            <p:cNvSpPr/>
            <p:nvPr/>
          </p:nvSpPr>
          <p:spPr>
            <a:xfrm>
              <a:off x="8063349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3"/>
            <p:cNvSpPr/>
            <p:nvPr/>
          </p:nvSpPr>
          <p:spPr>
            <a:xfrm>
              <a:off x="8063349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8063349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13"/>
            <p:cNvSpPr/>
            <p:nvPr/>
          </p:nvSpPr>
          <p:spPr>
            <a:xfrm>
              <a:off x="8063349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8063349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8152139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3"/>
            <p:cNvSpPr/>
            <p:nvPr/>
          </p:nvSpPr>
          <p:spPr>
            <a:xfrm>
              <a:off x="8152139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3"/>
            <p:cNvSpPr/>
            <p:nvPr/>
          </p:nvSpPr>
          <p:spPr>
            <a:xfrm>
              <a:off x="8152139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13"/>
            <p:cNvSpPr/>
            <p:nvPr/>
          </p:nvSpPr>
          <p:spPr>
            <a:xfrm>
              <a:off x="8152139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13"/>
            <p:cNvSpPr/>
            <p:nvPr/>
          </p:nvSpPr>
          <p:spPr>
            <a:xfrm>
              <a:off x="8152139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3"/>
            <p:cNvSpPr/>
            <p:nvPr/>
          </p:nvSpPr>
          <p:spPr>
            <a:xfrm>
              <a:off x="8152139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8152139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13"/>
            <p:cNvSpPr/>
            <p:nvPr/>
          </p:nvSpPr>
          <p:spPr>
            <a:xfrm>
              <a:off x="8152139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3"/>
            <p:cNvSpPr/>
            <p:nvPr/>
          </p:nvSpPr>
          <p:spPr>
            <a:xfrm>
              <a:off x="8152139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3"/>
            <p:cNvSpPr/>
            <p:nvPr/>
          </p:nvSpPr>
          <p:spPr>
            <a:xfrm>
              <a:off x="8152139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8152139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8152139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8152139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13"/>
            <p:cNvSpPr/>
            <p:nvPr/>
          </p:nvSpPr>
          <p:spPr>
            <a:xfrm>
              <a:off x="8240928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13"/>
            <p:cNvSpPr/>
            <p:nvPr/>
          </p:nvSpPr>
          <p:spPr>
            <a:xfrm>
              <a:off x="8240928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13"/>
            <p:cNvSpPr/>
            <p:nvPr/>
          </p:nvSpPr>
          <p:spPr>
            <a:xfrm>
              <a:off x="8240928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13"/>
            <p:cNvSpPr/>
            <p:nvPr/>
          </p:nvSpPr>
          <p:spPr>
            <a:xfrm>
              <a:off x="8240928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13"/>
            <p:cNvSpPr/>
            <p:nvPr/>
          </p:nvSpPr>
          <p:spPr>
            <a:xfrm>
              <a:off x="8240928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3"/>
            <p:cNvSpPr/>
            <p:nvPr/>
          </p:nvSpPr>
          <p:spPr>
            <a:xfrm>
              <a:off x="8240928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13"/>
            <p:cNvSpPr/>
            <p:nvPr/>
          </p:nvSpPr>
          <p:spPr>
            <a:xfrm>
              <a:off x="8240928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3"/>
            <p:cNvSpPr/>
            <p:nvPr/>
          </p:nvSpPr>
          <p:spPr>
            <a:xfrm>
              <a:off x="8240928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8240928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8240928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8240928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3"/>
            <p:cNvSpPr/>
            <p:nvPr/>
          </p:nvSpPr>
          <p:spPr>
            <a:xfrm>
              <a:off x="8240928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3"/>
            <p:cNvSpPr/>
            <p:nvPr/>
          </p:nvSpPr>
          <p:spPr>
            <a:xfrm>
              <a:off x="8240928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3"/>
            <p:cNvSpPr/>
            <p:nvPr/>
          </p:nvSpPr>
          <p:spPr>
            <a:xfrm>
              <a:off x="646514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3"/>
            <p:cNvSpPr/>
            <p:nvPr/>
          </p:nvSpPr>
          <p:spPr>
            <a:xfrm>
              <a:off x="6553933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6642723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6731512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3"/>
            <p:cNvSpPr/>
            <p:nvPr/>
          </p:nvSpPr>
          <p:spPr>
            <a:xfrm>
              <a:off x="682030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3"/>
            <p:cNvSpPr/>
            <p:nvPr/>
          </p:nvSpPr>
          <p:spPr>
            <a:xfrm>
              <a:off x="6909090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3"/>
            <p:cNvSpPr/>
            <p:nvPr/>
          </p:nvSpPr>
          <p:spPr>
            <a:xfrm>
              <a:off x="6997879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13"/>
            <p:cNvSpPr/>
            <p:nvPr/>
          </p:nvSpPr>
          <p:spPr>
            <a:xfrm>
              <a:off x="7086668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13"/>
            <p:cNvSpPr/>
            <p:nvPr/>
          </p:nvSpPr>
          <p:spPr>
            <a:xfrm>
              <a:off x="7175458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3"/>
            <p:cNvSpPr/>
            <p:nvPr/>
          </p:nvSpPr>
          <p:spPr>
            <a:xfrm>
              <a:off x="726424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13"/>
            <p:cNvSpPr/>
            <p:nvPr/>
          </p:nvSpPr>
          <p:spPr>
            <a:xfrm>
              <a:off x="7353036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13"/>
            <p:cNvSpPr/>
            <p:nvPr/>
          </p:nvSpPr>
          <p:spPr>
            <a:xfrm>
              <a:off x="7441825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13"/>
            <p:cNvSpPr/>
            <p:nvPr/>
          </p:nvSpPr>
          <p:spPr>
            <a:xfrm>
              <a:off x="753061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13"/>
            <p:cNvSpPr/>
            <p:nvPr/>
          </p:nvSpPr>
          <p:spPr>
            <a:xfrm>
              <a:off x="761940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3"/>
            <p:cNvSpPr/>
            <p:nvPr/>
          </p:nvSpPr>
          <p:spPr>
            <a:xfrm>
              <a:off x="7708193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13"/>
            <p:cNvSpPr/>
            <p:nvPr/>
          </p:nvSpPr>
          <p:spPr>
            <a:xfrm>
              <a:off x="7796982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13"/>
            <p:cNvSpPr/>
            <p:nvPr/>
          </p:nvSpPr>
          <p:spPr>
            <a:xfrm>
              <a:off x="788577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13"/>
            <p:cNvSpPr/>
            <p:nvPr/>
          </p:nvSpPr>
          <p:spPr>
            <a:xfrm>
              <a:off x="7974560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3"/>
            <p:cNvSpPr/>
            <p:nvPr/>
          </p:nvSpPr>
          <p:spPr>
            <a:xfrm>
              <a:off x="8063349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3"/>
            <p:cNvSpPr/>
            <p:nvPr/>
          </p:nvSpPr>
          <p:spPr>
            <a:xfrm>
              <a:off x="8152139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13"/>
            <p:cNvSpPr/>
            <p:nvPr/>
          </p:nvSpPr>
          <p:spPr>
            <a:xfrm>
              <a:off x="8240928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3"/>
            <p:cNvSpPr/>
            <p:nvPr/>
          </p:nvSpPr>
          <p:spPr>
            <a:xfrm>
              <a:off x="646514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3"/>
            <p:cNvSpPr/>
            <p:nvPr/>
          </p:nvSpPr>
          <p:spPr>
            <a:xfrm>
              <a:off x="6553933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13"/>
            <p:cNvSpPr/>
            <p:nvPr/>
          </p:nvSpPr>
          <p:spPr>
            <a:xfrm>
              <a:off x="6642723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13"/>
            <p:cNvSpPr/>
            <p:nvPr/>
          </p:nvSpPr>
          <p:spPr>
            <a:xfrm>
              <a:off x="6731512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682030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13"/>
            <p:cNvSpPr/>
            <p:nvPr/>
          </p:nvSpPr>
          <p:spPr>
            <a:xfrm>
              <a:off x="6909090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3"/>
            <p:cNvSpPr/>
            <p:nvPr/>
          </p:nvSpPr>
          <p:spPr>
            <a:xfrm>
              <a:off x="6997879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13"/>
            <p:cNvSpPr/>
            <p:nvPr/>
          </p:nvSpPr>
          <p:spPr>
            <a:xfrm>
              <a:off x="7086668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13"/>
            <p:cNvSpPr/>
            <p:nvPr/>
          </p:nvSpPr>
          <p:spPr>
            <a:xfrm>
              <a:off x="7175458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3"/>
            <p:cNvSpPr/>
            <p:nvPr/>
          </p:nvSpPr>
          <p:spPr>
            <a:xfrm>
              <a:off x="726424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13"/>
            <p:cNvSpPr/>
            <p:nvPr/>
          </p:nvSpPr>
          <p:spPr>
            <a:xfrm>
              <a:off x="7353036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7441825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753061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13"/>
            <p:cNvSpPr/>
            <p:nvPr/>
          </p:nvSpPr>
          <p:spPr>
            <a:xfrm>
              <a:off x="761940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13"/>
            <p:cNvSpPr/>
            <p:nvPr/>
          </p:nvSpPr>
          <p:spPr>
            <a:xfrm>
              <a:off x="7708193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13"/>
            <p:cNvSpPr/>
            <p:nvPr/>
          </p:nvSpPr>
          <p:spPr>
            <a:xfrm>
              <a:off x="7796982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13"/>
            <p:cNvSpPr/>
            <p:nvPr/>
          </p:nvSpPr>
          <p:spPr>
            <a:xfrm>
              <a:off x="788577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13"/>
            <p:cNvSpPr/>
            <p:nvPr/>
          </p:nvSpPr>
          <p:spPr>
            <a:xfrm>
              <a:off x="7974560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13"/>
            <p:cNvSpPr/>
            <p:nvPr/>
          </p:nvSpPr>
          <p:spPr>
            <a:xfrm>
              <a:off x="8063349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13"/>
            <p:cNvSpPr/>
            <p:nvPr/>
          </p:nvSpPr>
          <p:spPr>
            <a:xfrm>
              <a:off x="8152139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13"/>
            <p:cNvSpPr/>
            <p:nvPr/>
          </p:nvSpPr>
          <p:spPr>
            <a:xfrm>
              <a:off x="8240928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13"/>
            <p:cNvSpPr/>
            <p:nvPr/>
          </p:nvSpPr>
          <p:spPr>
            <a:xfrm>
              <a:off x="833321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13"/>
            <p:cNvSpPr/>
            <p:nvPr/>
          </p:nvSpPr>
          <p:spPr>
            <a:xfrm>
              <a:off x="833321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13"/>
            <p:cNvSpPr/>
            <p:nvPr/>
          </p:nvSpPr>
          <p:spPr>
            <a:xfrm>
              <a:off x="833321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13"/>
            <p:cNvSpPr/>
            <p:nvPr/>
          </p:nvSpPr>
          <p:spPr>
            <a:xfrm>
              <a:off x="833321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3"/>
            <p:cNvSpPr/>
            <p:nvPr/>
          </p:nvSpPr>
          <p:spPr>
            <a:xfrm>
              <a:off x="833321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3"/>
            <p:cNvSpPr/>
            <p:nvPr/>
          </p:nvSpPr>
          <p:spPr>
            <a:xfrm>
              <a:off x="833321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833321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13"/>
            <p:cNvSpPr/>
            <p:nvPr/>
          </p:nvSpPr>
          <p:spPr>
            <a:xfrm>
              <a:off x="833321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13"/>
            <p:cNvSpPr/>
            <p:nvPr/>
          </p:nvSpPr>
          <p:spPr>
            <a:xfrm>
              <a:off x="833321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13"/>
            <p:cNvSpPr/>
            <p:nvPr/>
          </p:nvSpPr>
          <p:spPr>
            <a:xfrm>
              <a:off x="833321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833321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13"/>
            <p:cNvSpPr/>
            <p:nvPr/>
          </p:nvSpPr>
          <p:spPr>
            <a:xfrm>
              <a:off x="833321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3"/>
            <p:cNvSpPr/>
            <p:nvPr/>
          </p:nvSpPr>
          <p:spPr>
            <a:xfrm>
              <a:off x="833321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13"/>
            <p:cNvSpPr/>
            <p:nvPr/>
          </p:nvSpPr>
          <p:spPr>
            <a:xfrm>
              <a:off x="833321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3"/>
            <p:cNvSpPr/>
            <p:nvPr/>
          </p:nvSpPr>
          <p:spPr>
            <a:xfrm>
              <a:off x="833321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3"/>
            <p:cNvSpPr/>
            <p:nvPr/>
          </p:nvSpPr>
          <p:spPr>
            <a:xfrm>
              <a:off x="6376355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3"/>
            <p:cNvSpPr/>
            <p:nvPr/>
          </p:nvSpPr>
          <p:spPr>
            <a:xfrm>
              <a:off x="6376355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13"/>
            <p:cNvSpPr/>
            <p:nvPr/>
          </p:nvSpPr>
          <p:spPr>
            <a:xfrm>
              <a:off x="6376355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3"/>
            <p:cNvSpPr/>
            <p:nvPr/>
          </p:nvSpPr>
          <p:spPr>
            <a:xfrm>
              <a:off x="6376355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13"/>
            <p:cNvSpPr/>
            <p:nvPr/>
          </p:nvSpPr>
          <p:spPr>
            <a:xfrm>
              <a:off x="6376355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13"/>
            <p:cNvSpPr/>
            <p:nvPr/>
          </p:nvSpPr>
          <p:spPr>
            <a:xfrm>
              <a:off x="6376355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13"/>
            <p:cNvSpPr/>
            <p:nvPr/>
          </p:nvSpPr>
          <p:spPr>
            <a:xfrm>
              <a:off x="6376355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13"/>
            <p:cNvSpPr/>
            <p:nvPr/>
          </p:nvSpPr>
          <p:spPr>
            <a:xfrm>
              <a:off x="6376355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13"/>
            <p:cNvSpPr/>
            <p:nvPr/>
          </p:nvSpPr>
          <p:spPr>
            <a:xfrm>
              <a:off x="6376355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13"/>
            <p:cNvSpPr/>
            <p:nvPr/>
          </p:nvSpPr>
          <p:spPr>
            <a:xfrm>
              <a:off x="6376355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13"/>
            <p:cNvSpPr/>
            <p:nvPr/>
          </p:nvSpPr>
          <p:spPr>
            <a:xfrm>
              <a:off x="6376355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13"/>
            <p:cNvSpPr/>
            <p:nvPr/>
          </p:nvSpPr>
          <p:spPr>
            <a:xfrm>
              <a:off x="6376355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13"/>
            <p:cNvSpPr/>
            <p:nvPr/>
          </p:nvSpPr>
          <p:spPr>
            <a:xfrm>
              <a:off x="6376355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3" name="Google Shape;463;p13"/>
            <p:cNvSpPr/>
            <p:nvPr/>
          </p:nvSpPr>
          <p:spPr>
            <a:xfrm>
              <a:off x="6376355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4" name="Google Shape;464;p13"/>
            <p:cNvSpPr/>
            <p:nvPr/>
          </p:nvSpPr>
          <p:spPr>
            <a:xfrm>
              <a:off x="6376355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13"/>
            <p:cNvSpPr/>
            <p:nvPr/>
          </p:nvSpPr>
          <p:spPr>
            <a:xfrm>
              <a:off x="6287566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13"/>
            <p:cNvSpPr/>
            <p:nvPr/>
          </p:nvSpPr>
          <p:spPr>
            <a:xfrm>
              <a:off x="6287566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3"/>
            <p:cNvSpPr/>
            <p:nvPr/>
          </p:nvSpPr>
          <p:spPr>
            <a:xfrm>
              <a:off x="6287566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3"/>
            <p:cNvSpPr/>
            <p:nvPr/>
          </p:nvSpPr>
          <p:spPr>
            <a:xfrm>
              <a:off x="6287566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13"/>
            <p:cNvSpPr/>
            <p:nvPr/>
          </p:nvSpPr>
          <p:spPr>
            <a:xfrm>
              <a:off x="6287566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3"/>
            <p:cNvSpPr/>
            <p:nvPr/>
          </p:nvSpPr>
          <p:spPr>
            <a:xfrm>
              <a:off x="6287566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13"/>
            <p:cNvSpPr/>
            <p:nvPr/>
          </p:nvSpPr>
          <p:spPr>
            <a:xfrm>
              <a:off x="6287566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13"/>
            <p:cNvSpPr/>
            <p:nvPr/>
          </p:nvSpPr>
          <p:spPr>
            <a:xfrm>
              <a:off x="6287566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3"/>
            <p:cNvSpPr/>
            <p:nvPr/>
          </p:nvSpPr>
          <p:spPr>
            <a:xfrm>
              <a:off x="6287566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3"/>
            <p:cNvSpPr/>
            <p:nvPr/>
          </p:nvSpPr>
          <p:spPr>
            <a:xfrm>
              <a:off x="6287566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3"/>
            <p:cNvSpPr/>
            <p:nvPr/>
          </p:nvSpPr>
          <p:spPr>
            <a:xfrm>
              <a:off x="6287566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3"/>
            <p:cNvSpPr/>
            <p:nvPr/>
          </p:nvSpPr>
          <p:spPr>
            <a:xfrm>
              <a:off x="6287566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13"/>
            <p:cNvSpPr/>
            <p:nvPr/>
          </p:nvSpPr>
          <p:spPr>
            <a:xfrm>
              <a:off x="6287566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3"/>
            <p:cNvSpPr/>
            <p:nvPr/>
          </p:nvSpPr>
          <p:spPr>
            <a:xfrm>
              <a:off x="6287566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13"/>
            <p:cNvSpPr/>
            <p:nvPr/>
          </p:nvSpPr>
          <p:spPr>
            <a:xfrm>
              <a:off x="6287566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3"/>
            <p:cNvSpPr/>
            <p:nvPr/>
          </p:nvSpPr>
          <p:spPr>
            <a:xfrm>
              <a:off x="619877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3"/>
            <p:cNvSpPr/>
            <p:nvPr/>
          </p:nvSpPr>
          <p:spPr>
            <a:xfrm>
              <a:off x="619877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3"/>
            <p:cNvSpPr/>
            <p:nvPr/>
          </p:nvSpPr>
          <p:spPr>
            <a:xfrm>
              <a:off x="619877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13"/>
            <p:cNvSpPr/>
            <p:nvPr/>
          </p:nvSpPr>
          <p:spPr>
            <a:xfrm>
              <a:off x="619877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13"/>
            <p:cNvSpPr/>
            <p:nvPr/>
          </p:nvSpPr>
          <p:spPr>
            <a:xfrm>
              <a:off x="619877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13"/>
            <p:cNvSpPr/>
            <p:nvPr/>
          </p:nvSpPr>
          <p:spPr>
            <a:xfrm>
              <a:off x="619877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6" name="Google Shape;486;p13"/>
            <p:cNvSpPr/>
            <p:nvPr/>
          </p:nvSpPr>
          <p:spPr>
            <a:xfrm>
              <a:off x="619877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13"/>
            <p:cNvSpPr/>
            <p:nvPr/>
          </p:nvSpPr>
          <p:spPr>
            <a:xfrm>
              <a:off x="619877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13"/>
            <p:cNvSpPr/>
            <p:nvPr/>
          </p:nvSpPr>
          <p:spPr>
            <a:xfrm>
              <a:off x="619877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13"/>
            <p:cNvSpPr/>
            <p:nvPr/>
          </p:nvSpPr>
          <p:spPr>
            <a:xfrm>
              <a:off x="619877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3"/>
            <p:cNvSpPr/>
            <p:nvPr/>
          </p:nvSpPr>
          <p:spPr>
            <a:xfrm>
              <a:off x="619877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13"/>
            <p:cNvSpPr/>
            <p:nvPr/>
          </p:nvSpPr>
          <p:spPr>
            <a:xfrm>
              <a:off x="619877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3"/>
            <p:cNvSpPr/>
            <p:nvPr/>
          </p:nvSpPr>
          <p:spPr>
            <a:xfrm>
              <a:off x="619877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3"/>
            <p:cNvSpPr/>
            <p:nvPr/>
          </p:nvSpPr>
          <p:spPr>
            <a:xfrm>
              <a:off x="619877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13"/>
            <p:cNvSpPr/>
            <p:nvPr/>
          </p:nvSpPr>
          <p:spPr>
            <a:xfrm>
              <a:off x="619877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13"/>
            <p:cNvSpPr/>
            <p:nvPr/>
          </p:nvSpPr>
          <p:spPr>
            <a:xfrm>
              <a:off x="646514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3"/>
            <p:cNvSpPr/>
            <p:nvPr/>
          </p:nvSpPr>
          <p:spPr>
            <a:xfrm>
              <a:off x="6553933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3"/>
            <p:cNvSpPr/>
            <p:nvPr/>
          </p:nvSpPr>
          <p:spPr>
            <a:xfrm>
              <a:off x="6642723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13"/>
            <p:cNvSpPr/>
            <p:nvPr/>
          </p:nvSpPr>
          <p:spPr>
            <a:xfrm>
              <a:off x="6731512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3"/>
            <p:cNvSpPr/>
            <p:nvPr/>
          </p:nvSpPr>
          <p:spPr>
            <a:xfrm>
              <a:off x="682030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13"/>
            <p:cNvSpPr/>
            <p:nvPr/>
          </p:nvSpPr>
          <p:spPr>
            <a:xfrm>
              <a:off x="6909090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13"/>
            <p:cNvSpPr/>
            <p:nvPr/>
          </p:nvSpPr>
          <p:spPr>
            <a:xfrm>
              <a:off x="646514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13"/>
            <p:cNvSpPr/>
            <p:nvPr/>
          </p:nvSpPr>
          <p:spPr>
            <a:xfrm>
              <a:off x="6553933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13"/>
            <p:cNvSpPr/>
            <p:nvPr/>
          </p:nvSpPr>
          <p:spPr>
            <a:xfrm>
              <a:off x="6642723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3"/>
            <p:cNvSpPr/>
            <p:nvPr/>
          </p:nvSpPr>
          <p:spPr>
            <a:xfrm>
              <a:off x="6731512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13"/>
            <p:cNvSpPr/>
            <p:nvPr/>
          </p:nvSpPr>
          <p:spPr>
            <a:xfrm>
              <a:off x="682030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13"/>
            <p:cNvSpPr/>
            <p:nvPr/>
          </p:nvSpPr>
          <p:spPr>
            <a:xfrm>
              <a:off x="6909090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13"/>
            <p:cNvSpPr/>
            <p:nvPr/>
          </p:nvSpPr>
          <p:spPr>
            <a:xfrm>
              <a:off x="646514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13"/>
            <p:cNvSpPr/>
            <p:nvPr/>
          </p:nvSpPr>
          <p:spPr>
            <a:xfrm>
              <a:off x="6553933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13"/>
            <p:cNvSpPr/>
            <p:nvPr/>
          </p:nvSpPr>
          <p:spPr>
            <a:xfrm>
              <a:off x="6642723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13"/>
            <p:cNvSpPr/>
            <p:nvPr/>
          </p:nvSpPr>
          <p:spPr>
            <a:xfrm>
              <a:off x="6731512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13"/>
            <p:cNvSpPr/>
            <p:nvPr/>
          </p:nvSpPr>
          <p:spPr>
            <a:xfrm>
              <a:off x="682030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13"/>
            <p:cNvSpPr/>
            <p:nvPr/>
          </p:nvSpPr>
          <p:spPr>
            <a:xfrm>
              <a:off x="6909090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13"/>
            <p:cNvSpPr/>
            <p:nvPr/>
          </p:nvSpPr>
          <p:spPr>
            <a:xfrm>
              <a:off x="646514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13"/>
            <p:cNvSpPr/>
            <p:nvPr/>
          </p:nvSpPr>
          <p:spPr>
            <a:xfrm>
              <a:off x="6553933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13"/>
            <p:cNvSpPr/>
            <p:nvPr/>
          </p:nvSpPr>
          <p:spPr>
            <a:xfrm>
              <a:off x="6642723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13"/>
            <p:cNvSpPr/>
            <p:nvPr/>
          </p:nvSpPr>
          <p:spPr>
            <a:xfrm>
              <a:off x="6731512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13"/>
            <p:cNvSpPr/>
            <p:nvPr/>
          </p:nvSpPr>
          <p:spPr>
            <a:xfrm>
              <a:off x="682030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13"/>
            <p:cNvSpPr/>
            <p:nvPr/>
          </p:nvSpPr>
          <p:spPr>
            <a:xfrm>
              <a:off x="6909090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13"/>
            <p:cNvSpPr/>
            <p:nvPr/>
          </p:nvSpPr>
          <p:spPr>
            <a:xfrm>
              <a:off x="646514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13"/>
            <p:cNvSpPr/>
            <p:nvPr/>
          </p:nvSpPr>
          <p:spPr>
            <a:xfrm>
              <a:off x="6553933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13"/>
            <p:cNvSpPr/>
            <p:nvPr/>
          </p:nvSpPr>
          <p:spPr>
            <a:xfrm>
              <a:off x="6642723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13"/>
            <p:cNvSpPr/>
            <p:nvPr/>
          </p:nvSpPr>
          <p:spPr>
            <a:xfrm>
              <a:off x="6731512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13"/>
            <p:cNvSpPr/>
            <p:nvPr/>
          </p:nvSpPr>
          <p:spPr>
            <a:xfrm>
              <a:off x="682030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13"/>
            <p:cNvSpPr/>
            <p:nvPr/>
          </p:nvSpPr>
          <p:spPr>
            <a:xfrm>
              <a:off x="6909090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13"/>
            <p:cNvSpPr/>
            <p:nvPr/>
          </p:nvSpPr>
          <p:spPr>
            <a:xfrm>
              <a:off x="646514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13"/>
            <p:cNvSpPr/>
            <p:nvPr/>
          </p:nvSpPr>
          <p:spPr>
            <a:xfrm>
              <a:off x="6553933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13"/>
            <p:cNvSpPr/>
            <p:nvPr/>
          </p:nvSpPr>
          <p:spPr>
            <a:xfrm>
              <a:off x="6642723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13"/>
            <p:cNvSpPr/>
            <p:nvPr/>
          </p:nvSpPr>
          <p:spPr>
            <a:xfrm>
              <a:off x="6731512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13"/>
            <p:cNvSpPr/>
            <p:nvPr/>
          </p:nvSpPr>
          <p:spPr>
            <a:xfrm>
              <a:off x="682030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13"/>
            <p:cNvSpPr/>
            <p:nvPr/>
          </p:nvSpPr>
          <p:spPr>
            <a:xfrm>
              <a:off x="6909090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13"/>
            <p:cNvSpPr/>
            <p:nvPr/>
          </p:nvSpPr>
          <p:spPr>
            <a:xfrm>
              <a:off x="646514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13"/>
            <p:cNvSpPr/>
            <p:nvPr/>
          </p:nvSpPr>
          <p:spPr>
            <a:xfrm>
              <a:off x="6553933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13"/>
            <p:cNvSpPr/>
            <p:nvPr/>
          </p:nvSpPr>
          <p:spPr>
            <a:xfrm>
              <a:off x="6642723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4" name="Google Shape;534;p13"/>
            <p:cNvSpPr/>
            <p:nvPr/>
          </p:nvSpPr>
          <p:spPr>
            <a:xfrm>
              <a:off x="6731512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13"/>
            <p:cNvSpPr/>
            <p:nvPr/>
          </p:nvSpPr>
          <p:spPr>
            <a:xfrm>
              <a:off x="682030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13"/>
            <p:cNvSpPr/>
            <p:nvPr/>
          </p:nvSpPr>
          <p:spPr>
            <a:xfrm>
              <a:off x="6909090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7" name="Google Shape;537;p13"/>
            <p:cNvSpPr/>
            <p:nvPr/>
          </p:nvSpPr>
          <p:spPr>
            <a:xfrm>
              <a:off x="646514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13"/>
            <p:cNvSpPr/>
            <p:nvPr/>
          </p:nvSpPr>
          <p:spPr>
            <a:xfrm>
              <a:off x="6553933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9" name="Google Shape;539;p13"/>
            <p:cNvSpPr/>
            <p:nvPr/>
          </p:nvSpPr>
          <p:spPr>
            <a:xfrm>
              <a:off x="6642723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0" name="Google Shape;540;p13"/>
            <p:cNvSpPr/>
            <p:nvPr/>
          </p:nvSpPr>
          <p:spPr>
            <a:xfrm>
              <a:off x="6731512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13"/>
            <p:cNvSpPr/>
            <p:nvPr/>
          </p:nvSpPr>
          <p:spPr>
            <a:xfrm>
              <a:off x="682030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13"/>
            <p:cNvSpPr/>
            <p:nvPr/>
          </p:nvSpPr>
          <p:spPr>
            <a:xfrm>
              <a:off x="6909090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13"/>
            <p:cNvSpPr/>
            <p:nvPr/>
          </p:nvSpPr>
          <p:spPr>
            <a:xfrm>
              <a:off x="646514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13"/>
            <p:cNvSpPr/>
            <p:nvPr/>
          </p:nvSpPr>
          <p:spPr>
            <a:xfrm>
              <a:off x="6553933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6642723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6" name="Google Shape;546;p13"/>
            <p:cNvSpPr/>
            <p:nvPr/>
          </p:nvSpPr>
          <p:spPr>
            <a:xfrm>
              <a:off x="6731512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13"/>
            <p:cNvSpPr/>
            <p:nvPr/>
          </p:nvSpPr>
          <p:spPr>
            <a:xfrm>
              <a:off x="682030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8" name="Google Shape;548;p13"/>
            <p:cNvSpPr/>
            <p:nvPr/>
          </p:nvSpPr>
          <p:spPr>
            <a:xfrm>
              <a:off x="6909090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9" name="Google Shape;549;p13"/>
            <p:cNvSpPr/>
            <p:nvPr/>
          </p:nvSpPr>
          <p:spPr>
            <a:xfrm>
              <a:off x="646514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13"/>
            <p:cNvSpPr/>
            <p:nvPr/>
          </p:nvSpPr>
          <p:spPr>
            <a:xfrm>
              <a:off x="6553933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1" name="Google Shape;551;p13"/>
            <p:cNvSpPr/>
            <p:nvPr/>
          </p:nvSpPr>
          <p:spPr>
            <a:xfrm>
              <a:off x="6642723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2" name="Google Shape;552;p13"/>
            <p:cNvSpPr/>
            <p:nvPr/>
          </p:nvSpPr>
          <p:spPr>
            <a:xfrm>
              <a:off x="6731512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13"/>
            <p:cNvSpPr/>
            <p:nvPr/>
          </p:nvSpPr>
          <p:spPr>
            <a:xfrm>
              <a:off x="682030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4" name="Google Shape;554;p13"/>
            <p:cNvSpPr/>
            <p:nvPr/>
          </p:nvSpPr>
          <p:spPr>
            <a:xfrm>
              <a:off x="6909090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13"/>
            <p:cNvSpPr/>
            <p:nvPr/>
          </p:nvSpPr>
          <p:spPr>
            <a:xfrm>
              <a:off x="646514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6" name="Google Shape;556;p13"/>
            <p:cNvSpPr/>
            <p:nvPr/>
          </p:nvSpPr>
          <p:spPr>
            <a:xfrm>
              <a:off x="6553933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7" name="Google Shape;557;p13"/>
            <p:cNvSpPr/>
            <p:nvPr/>
          </p:nvSpPr>
          <p:spPr>
            <a:xfrm>
              <a:off x="6642723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8" name="Google Shape;558;p13"/>
            <p:cNvSpPr/>
            <p:nvPr/>
          </p:nvSpPr>
          <p:spPr>
            <a:xfrm>
              <a:off x="6731512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9" name="Google Shape;559;p13"/>
            <p:cNvSpPr/>
            <p:nvPr/>
          </p:nvSpPr>
          <p:spPr>
            <a:xfrm>
              <a:off x="682030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0" name="Google Shape;560;p13"/>
            <p:cNvSpPr/>
            <p:nvPr/>
          </p:nvSpPr>
          <p:spPr>
            <a:xfrm>
              <a:off x="6909090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1" name="Google Shape;561;p13"/>
            <p:cNvSpPr/>
            <p:nvPr/>
          </p:nvSpPr>
          <p:spPr>
            <a:xfrm>
              <a:off x="646514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13"/>
            <p:cNvSpPr/>
            <p:nvPr/>
          </p:nvSpPr>
          <p:spPr>
            <a:xfrm>
              <a:off x="6553933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3" name="Google Shape;563;p13"/>
            <p:cNvSpPr/>
            <p:nvPr/>
          </p:nvSpPr>
          <p:spPr>
            <a:xfrm>
              <a:off x="6642723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4" name="Google Shape;564;p13"/>
            <p:cNvSpPr/>
            <p:nvPr/>
          </p:nvSpPr>
          <p:spPr>
            <a:xfrm>
              <a:off x="6731512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13"/>
            <p:cNvSpPr/>
            <p:nvPr/>
          </p:nvSpPr>
          <p:spPr>
            <a:xfrm>
              <a:off x="682030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13"/>
            <p:cNvSpPr/>
            <p:nvPr/>
          </p:nvSpPr>
          <p:spPr>
            <a:xfrm>
              <a:off x="6909090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7" name="Google Shape;567;p13"/>
            <p:cNvSpPr/>
            <p:nvPr/>
          </p:nvSpPr>
          <p:spPr>
            <a:xfrm>
              <a:off x="646514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13"/>
            <p:cNvSpPr/>
            <p:nvPr/>
          </p:nvSpPr>
          <p:spPr>
            <a:xfrm>
              <a:off x="6553933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9" name="Google Shape;569;p13"/>
            <p:cNvSpPr/>
            <p:nvPr/>
          </p:nvSpPr>
          <p:spPr>
            <a:xfrm>
              <a:off x="6642723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0" name="Google Shape;570;p13"/>
            <p:cNvSpPr/>
            <p:nvPr/>
          </p:nvSpPr>
          <p:spPr>
            <a:xfrm>
              <a:off x="6731512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1" name="Google Shape;571;p13"/>
            <p:cNvSpPr/>
            <p:nvPr/>
          </p:nvSpPr>
          <p:spPr>
            <a:xfrm>
              <a:off x="682030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13"/>
            <p:cNvSpPr/>
            <p:nvPr/>
          </p:nvSpPr>
          <p:spPr>
            <a:xfrm>
              <a:off x="6909090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13"/>
            <p:cNvSpPr/>
            <p:nvPr/>
          </p:nvSpPr>
          <p:spPr>
            <a:xfrm>
              <a:off x="6997879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13"/>
            <p:cNvSpPr/>
            <p:nvPr/>
          </p:nvSpPr>
          <p:spPr>
            <a:xfrm>
              <a:off x="6997879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13"/>
            <p:cNvSpPr/>
            <p:nvPr/>
          </p:nvSpPr>
          <p:spPr>
            <a:xfrm>
              <a:off x="6997879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6" name="Google Shape;576;p13"/>
            <p:cNvSpPr/>
            <p:nvPr/>
          </p:nvSpPr>
          <p:spPr>
            <a:xfrm>
              <a:off x="6997879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13"/>
            <p:cNvSpPr/>
            <p:nvPr/>
          </p:nvSpPr>
          <p:spPr>
            <a:xfrm>
              <a:off x="6997879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8" name="Google Shape;578;p13"/>
            <p:cNvSpPr/>
            <p:nvPr/>
          </p:nvSpPr>
          <p:spPr>
            <a:xfrm>
              <a:off x="6997879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9" name="Google Shape;579;p13"/>
            <p:cNvSpPr/>
            <p:nvPr/>
          </p:nvSpPr>
          <p:spPr>
            <a:xfrm>
              <a:off x="6997879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0" name="Google Shape;580;p13"/>
            <p:cNvSpPr/>
            <p:nvPr/>
          </p:nvSpPr>
          <p:spPr>
            <a:xfrm>
              <a:off x="6997879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13"/>
            <p:cNvSpPr/>
            <p:nvPr/>
          </p:nvSpPr>
          <p:spPr>
            <a:xfrm>
              <a:off x="6997879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Google Shape;582;p13"/>
            <p:cNvSpPr/>
            <p:nvPr/>
          </p:nvSpPr>
          <p:spPr>
            <a:xfrm>
              <a:off x="6997879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13"/>
            <p:cNvSpPr/>
            <p:nvPr/>
          </p:nvSpPr>
          <p:spPr>
            <a:xfrm>
              <a:off x="6997879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13"/>
            <p:cNvSpPr/>
            <p:nvPr/>
          </p:nvSpPr>
          <p:spPr>
            <a:xfrm>
              <a:off x="6997879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13"/>
            <p:cNvSpPr/>
            <p:nvPr/>
          </p:nvSpPr>
          <p:spPr>
            <a:xfrm>
              <a:off x="6997879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7086668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7086668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13"/>
            <p:cNvSpPr/>
            <p:nvPr/>
          </p:nvSpPr>
          <p:spPr>
            <a:xfrm>
              <a:off x="7086668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13"/>
            <p:cNvSpPr/>
            <p:nvPr/>
          </p:nvSpPr>
          <p:spPr>
            <a:xfrm>
              <a:off x="7086668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13"/>
            <p:cNvSpPr/>
            <p:nvPr/>
          </p:nvSpPr>
          <p:spPr>
            <a:xfrm>
              <a:off x="7086668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7086668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13"/>
            <p:cNvSpPr/>
            <p:nvPr/>
          </p:nvSpPr>
          <p:spPr>
            <a:xfrm>
              <a:off x="7086668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13"/>
            <p:cNvSpPr/>
            <p:nvPr/>
          </p:nvSpPr>
          <p:spPr>
            <a:xfrm>
              <a:off x="7086668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7086668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7086668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7086668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7086668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7086668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7175458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7175458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13"/>
            <p:cNvSpPr/>
            <p:nvPr/>
          </p:nvSpPr>
          <p:spPr>
            <a:xfrm>
              <a:off x="7175458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13"/>
            <p:cNvSpPr/>
            <p:nvPr/>
          </p:nvSpPr>
          <p:spPr>
            <a:xfrm>
              <a:off x="7175458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13"/>
            <p:cNvSpPr/>
            <p:nvPr/>
          </p:nvSpPr>
          <p:spPr>
            <a:xfrm>
              <a:off x="7175458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13"/>
            <p:cNvSpPr/>
            <p:nvPr/>
          </p:nvSpPr>
          <p:spPr>
            <a:xfrm>
              <a:off x="7175458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13"/>
            <p:cNvSpPr/>
            <p:nvPr/>
          </p:nvSpPr>
          <p:spPr>
            <a:xfrm>
              <a:off x="7175458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Google Shape;606;p13"/>
            <p:cNvSpPr/>
            <p:nvPr/>
          </p:nvSpPr>
          <p:spPr>
            <a:xfrm>
              <a:off x="7175458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Google Shape;607;p13"/>
            <p:cNvSpPr/>
            <p:nvPr/>
          </p:nvSpPr>
          <p:spPr>
            <a:xfrm>
              <a:off x="7175458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Google Shape;608;p13"/>
            <p:cNvSpPr/>
            <p:nvPr/>
          </p:nvSpPr>
          <p:spPr>
            <a:xfrm>
              <a:off x="7175458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9" name="Google Shape;609;p13"/>
            <p:cNvSpPr/>
            <p:nvPr/>
          </p:nvSpPr>
          <p:spPr>
            <a:xfrm>
              <a:off x="7175458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0" name="Google Shape;610;p13"/>
            <p:cNvSpPr/>
            <p:nvPr/>
          </p:nvSpPr>
          <p:spPr>
            <a:xfrm>
              <a:off x="7175458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1" name="Google Shape;611;p13"/>
            <p:cNvSpPr/>
            <p:nvPr/>
          </p:nvSpPr>
          <p:spPr>
            <a:xfrm>
              <a:off x="7175458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2" name="Google Shape;612;p13"/>
            <p:cNvSpPr/>
            <p:nvPr/>
          </p:nvSpPr>
          <p:spPr>
            <a:xfrm>
              <a:off x="726424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3" name="Google Shape;613;p13"/>
            <p:cNvSpPr/>
            <p:nvPr/>
          </p:nvSpPr>
          <p:spPr>
            <a:xfrm>
              <a:off x="726424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p13"/>
            <p:cNvSpPr/>
            <p:nvPr/>
          </p:nvSpPr>
          <p:spPr>
            <a:xfrm>
              <a:off x="726424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5" name="Google Shape;615;p13"/>
            <p:cNvSpPr/>
            <p:nvPr/>
          </p:nvSpPr>
          <p:spPr>
            <a:xfrm>
              <a:off x="726424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13"/>
            <p:cNvSpPr/>
            <p:nvPr/>
          </p:nvSpPr>
          <p:spPr>
            <a:xfrm>
              <a:off x="726424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Google Shape;617;p13"/>
            <p:cNvSpPr/>
            <p:nvPr/>
          </p:nvSpPr>
          <p:spPr>
            <a:xfrm>
              <a:off x="726424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726424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726424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726424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726424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726424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726424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726424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7353036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7353036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7353036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13"/>
            <p:cNvSpPr/>
            <p:nvPr/>
          </p:nvSpPr>
          <p:spPr>
            <a:xfrm>
              <a:off x="7353036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7353036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13"/>
            <p:cNvSpPr/>
            <p:nvPr/>
          </p:nvSpPr>
          <p:spPr>
            <a:xfrm>
              <a:off x="7353036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13"/>
            <p:cNvSpPr/>
            <p:nvPr/>
          </p:nvSpPr>
          <p:spPr>
            <a:xfrm>
              <a:off x="7353036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13"/>
            <p:cNvSpPr/>
            <p:nvPr/>
          </p:nvSpPr>
          <p:spPr>
            <a:xfrm>
              <a:off x="7353036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13"/>
            <p:cNvSpPr/>
            <p:nvPr/>
          </p:nvSpPr>
          <p:spPr>
            <a:xfrm>
              <a:off x="7353036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13"/>
            <p:cNvSpPr/>
            <p:nvPr/>
          </p:nvSpPr>
          <p:spPr>
            <a:xfrm>
              <a:off x="7353036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13"/>
            <p:cNvSpPr/>
            <p:nvPr/>
          </p:nvSpPr>
          <p:spPr>
            <a:xfrm>
              <a:off x="7353036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13"/>
            <p:cNvSpPr/>
            <p:nvPr/>
          </p:nvSpPr>
          <p:spPr>
            <a:xfrm>
              <a:off x="7353036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13"/>
            <p:cNvSpPr/>
            <p:nvPr/>
          </p:nvSpPr>
          <p:spPr>
            <a:xfrm>
              <a:off x="7353036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13"/>
            <p:cNvSpPr/>
            <p:nvPr/>
          </p:nvSpPr>
          <p:spPr>
            <a:xfrm>
              <a:off x="7441825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13"/>
            <p:cNvSpPr/>
            <p:nvPr/>
          </p:nvSpPr>
          <p:spPr>
            <a:xfrm>
              <a:off x="7441825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13"/>
            <p:cNvSpPr/>
            <p:nvPr/>
          </p:nvSpPr>
          <p:spPr>
            <a:xfrm>
              <a:off x="7441825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13"/>
            <p:cNvSpPr/>
            <p:nvPr/>
          </p:nvSpPr>
          <p:spPr>
            <a:xfrm>
              <a:off x="7441825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13"/>
            <p:cNvSpPr/>
            <p:nvPr/>
          </p:nvSpPr>
          <p:spPr>
            <a:xfrm>
              <a:off x="7441825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13"/>
            <p:cNvSpPr/>
            <p:nvPr/>
          </p:nvSpPr>
          <p:spPr>
            <a:xfrm>
              <a:off x="7441825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13"/>
            <p:cNvSpPr/>
            <p:nvPr/>
          </p:nvSpPr>
          <p:spPr>
            <a:xfrm>
              <a:off x="7441825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13"/>
            <p:cNvSpPr/>
            <p:nvPr/>
          </p:nvSpPr>
          <p:spPr>
            <a:xfrm>
              <a:off x="7441825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13"/>
            <p:cNvSpPr/>
            <p:nvPr/>
          </p:nvSpPr>
          <p:spPr>
            <a:xfrm>
              <a:off x="7441825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13"/>
            <p:cNvSpPr/>
            <p:nvPr/>
          </p:nvSpPr>
          <p:spPr>
            <a:xfrm>
              <a:off x="7441825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13"/>
            <p:cNvSpPr/>
            <p:nvPr/>
          </p:nvSpPr>
          <p:spPr>
            <a:xfrm>
              <a:off x="7441825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13"/>
            <p:cNvSpPr/>
            <p:nvPr/>
          </p:nvSpPr>
          <p:spPr>
            <a:xfrm>
              <a:off x="7441825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13"/>
            <p:cNvSpPr/>
            <p:nvPr/>
          </p:nvSpPr>
          <p:spPr>
            <a:xfrm>
              <a:off x="7441825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13"/>
            <p:cNvSpPr/>
            <p:nvPr/>
          </p:nvSpPr>
          <p:spPr>
            <a:xfrm>
              <a:off x="753061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13"/>
            <p:cNvSpPr/>
            <p:nvPr/>
          </p:nvSpPr>
          <p:spPr>
            <a:xfrm>
              <a:off x="753061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13"/>
            <p:cNvSpPr/>
            <p:nvPr/>
          </p:nvSpPr>
          <p:spPr>
            <a:xfrm>
              <a:off x="753061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13"/>
            <p:cNvSpPr/>
            <p:nvPr/>
          </p:nvSpPr>
          <p:spPr>
            <a:xfrm>
              <a:off x="753061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13"/>
            <p:cNvSpPr/>
            <p:nvPr/>
          </p:nvSpPr>
          <p:spPr>
            <a:xfrm>
              <a:off x="753061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13"/>
            <p:cNvSpPr/>
            <p:nvPr/>
          </p:nvSpPr>
          <p:spPr>
            <a:xfrm>
              <a:off x="753061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13"/>
            <p:cNvSpPr/>
            <p:nvPr/>
          </p:nvSpPr>
          <p:spPr>
            <a:xfrm>
              <a:off x="753061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13"/>
            <p:cNvSpPr/>
            <p:nvPr/>
          </p:nvSpPr>
          <p:spPr>
            <a:xfrm>
              <a:off x="753061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13"/>
            <p:cNvSpPr/>
            <p:nvPr/>
          </p:nvSpPr>
          <p:spPr>
            <a:xfrm>
              <a:off x="753061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753061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753061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753061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13"/>
            <p:cNvSpPr/>
            <p:nvPr/>
          </p:nvSpPr>
          <p:spPr>
            <a:xfrm>
              <a:off x="753061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761940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13"/>
            <p:cNvSpPr/>
            <p:nvPr/>
          </p:nvSpPr>
          <p:spPr>
            <a:xfrm>
              <a:off x="761940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13"/>
            <p:cNvSpPr/>
            <p:nvPr/>
          </p:nvSpPr>
          <p:spPr>
            <a:xfrm>
              <a:off x="761940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13"/>
            <p:cNvSpPr/>
            <p:nvPr/>
          </p:nvSpPr>
          <p:spPr>
            <a:xfrm>
              <a:off x="761940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13"/>
            <p:cNvSpPr/>
            <p:nvPr/>
          </p:nvSpPr>
          <p:spPr>
            <a:xfrm>
              <a:off x="761940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13"/>
            <p:cNvSpPr/>
            <p:nvPr/>
          </p:nvSpPr>
          <p:spPr>
            <a:xfrm>
              <a:off x="761940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13"/>
            <p:cNvSpPr/>
            <p:nvPr/>
          </p:nvSpPr>
          <p:spPr>
            <a:xfrm>
              <a:off x="761940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13"/>
            <p:cNvSpPr/>
            <p:nvPr/>
          </p:nvSpPr>
          <p:spPr>
            <a:xfrm>
              <a:off x="761940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13"/>
            <p:cNvSpPr/>
            <p:nvPr/>
          </p:nvSpPr>
          <p:spPr>
            <a:xfrm>
              <a:off x="761940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13"/>
            <p:cNvSpPr/>
            <p:nvPr/>
          </p:nvSpPr>
          <p:spPr>
            <a:xfrm>
              <a:off x="761940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13"/>
            <p:cNvSpPr/>
            <p:nvPr/>
          </p:nvSpPr>
          <p:spPr>
            <a:xfrm>
              <a:off x="761940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13"/>
            <p:cNvSpPr/>
            <p:nvPr/>
          </p:nvSpPr>
          <p:spPr>
            <a:xfrm>
              <a:off x="761940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13"/>
            <p:cNvSpPr/>
            <p:nvPr/>
          </p:nvSpPr>
          <p:spPr>
            <a:xfrm>
              <a:off x="761940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13"/>
            <p:cNvSpPr/>
            <p:nvPr/>
          </p:nvSpPr>
          <p:spPr>
            <a:xfrm>
              <a:off x="7708193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13"/>
            <p:cNvSpPr/>
            <p:nvPr/>
          </p:nvSpPr>
          <p:spPr>
            <a:xfrm>
              <a:off x="7708193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13"/>
            <p:cNvSpPr/>
            <p:nvPr/>
          </p:nvSpPr>
          <p:spPr>
            <a:xfrm>
              <a:off x="7708193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13"/>
            <p:cNvSpPr/>
            <p:nvPr/>
          </p:nvSpPr>
          <p:spPr>
            <a:xfrm>
              <a:off x="7708193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13"/>
            <p:cNvSpPr/>
            <p:nvPr/>
          </p:nvSpPr>
          <p:spPr>
            <a:xfrm>
              <a:off x="7708193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13"/>
            <p:cNvSpPr/>
            <p:nvPr/>
          </p:nvSpPr>
          <p:spPr>
            <a:xfrm>
              <a:off x="7708193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13"/>
            <p:cNvSpPr/>
            <p:nvPr/>
          </p:nvSpPr>
          <p:spPr>
            <a:xfrm>
              <a:off x="7708193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13"/>
            <p:cNvSpPr/>
            <p:nvPr/>
          </p:nvSpPr>
          <p:spPr>
            <a:xfrm>
              <a:off x="7708193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13"/>
            <p:cNvSpPr/>
            <p:nvPr/>
          </p:nvSpPr>
          <p:spPr>
            <a:xfrm>
              <a:off x="7708193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13"/>
            <p:cNvSpPr/>
            <p:nvPr/>
          </p:nvSpPr>
          <p:spPr>
            <a:xfrm>
              <a:off x="7708193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13"/>
            <p:cNvSpPr/>
            <p:nvPr/>
          </p:nvSpPr>
          <p:spPr>
            <a:xfrm>
              <a:off x="7708193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13"/>
            <p:cNvSpPr/>
            <p:nvPr/>
          </p:nvSpPr>
          <p:spPr>
            <a:xfrm>
              <a:off x="7708193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13"/>
            <p:cNvSpPr/>
            <p:nvPr/>
          </p:nvSpPr>
          <p:spPr>
            <a:xfrm>
              <a:off x="7708193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13"/>
            <p:cNvSpPr/>
            <p:nvPr/>
          </p:nvSpPr>
          <p:spPr>
            <a:xfrm>
              <a:off x="7796982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13"/>
            <p:cNvSpPr/>
            <p:nvPr/>
          </p:nvSpPr>
          <p:spPr>
            <a:xfrm>
              <a:off x="7796982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13"/>
            <p:cNvSpPr/>
            <p:nvPr/>
          </p:nvSpPr>
          <p:spPr>
            <a:xfrm>
              <a:off x="7796982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13"/>
            <p:cNvSpPr/>
            <p:nvPr/>
          </p:nvSpPr>
          <p:spPr>
            <a:xfrm>
              <a:off x="7796982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13"/>
            <p:cNvSpPr/>
            <p:nvPr/>
          </p:nvSpPr>
          <p:spPr>
            <a:xfrm>
              <a:off x="7796982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13"/>
            <p:cNvSpPr/>
            <p:nvPr/>
          </p:nvSpPr>
          <p:spPr>
            <a:xfrm>
              <a:off x="7796982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13"/>
            <p:cNvSpPr/>
            <p:nvPr/>
          </p:nvSpPr>
          <p:spPr>
            <a:xfrm>
              <a:off x="7796982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13"/>
            <p:cNvSpPr/>
            <p:nvPr/>
          </p:nvSpPr>
          <p:spPr>
            <a:xfrm>
              <a:off x="7796982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13"/>
            <p:cNvSpPr/>
            <p:nvPr/>
          </p:nvSpPr>
          <p:spPr>
            <a:xfrm>
              <a:off x="7796982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13"/>
            <p:cNvSpPr/>
            <p:nvPr/>
          </p:nvSpPr>
          <p:spPr>
            <a:xfrm>
              <a:off x="7796982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13"/>
            <p:cNvSpPr/>
            <p:nvPr/>
          </p:nvSpPr>
          <p:spPr>
            <a:xfrm>
              <a:off x="7796982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7796982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7796982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788577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788577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788577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788577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788577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788577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788577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0" name="Google Shape;710;p13"/>
            <p:cNvSpPr/>
            <p:nvPr/>
          </p:nvSpPr>
          <p:spPr>
            <a:xfrm>
              <a:off x="788577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1" name="Google Shape;711;p13"/>
            <p:cNvSpPr/>
            <p:nvPr/>
          </p:nvSpPr>
          <p:spPr>
            <a:xfrm>
              <a:off x="788577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788577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788577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788577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13"/>
            <p:cNvSpPr/>
            <p:nvPr/>
          </p:nvSpPr>
          <p:spPr>
            <a:xfrm>
              <a:off x="788577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13"/>
            <p:cNvSpPr/>
            <p:nvPr/>
          </p:nvSpPr>
          <p:spPr>
            <a:xfrm>
              <a:off x="7974560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13"/>
            <p:cNvSpPr/>
            <p:nvPr/>
          </p:nvSpPr>
          <p:spPr>
            <a:xfrm>
              <a:off x="7974560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13"/>
            <p:cNvSpPr/>
            <p:nvPr/>
          </p:nvSpPr>
          <p:spPr>
            <a:xfrm>
              <a:off x="7974560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13"/>
            <p:cNvSpPr/>
            <p:nvPr/>
          </p:nvSpPr>
          <p:spPr>
            <a:xfrm>
              <a:off x="7974560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13"/>
            <p:cNvSpPr/>
            <p:nvPr/>
          </p:nvSpPr>
          <p:spPr>
            <a:xfrm>
              <a:off x="7974560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1" name="Google Shape;721;p13"/>
            <p:cNvSpPr/>
            <p:nvPr/>
          </p:nvSpPr>
          <p:spPr>
            <a:xfrm>
              <a:off x="7974560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2" name="Google Shape;722;p13"/>
            <p:cNvSpPr/>
            <p:nvPr/>
          </p:nvSpPr>
          <p:spPr>
            <a:xfrm>
              <a:off x="7974560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13"/>
            <p:cNvSpPr/>
            <p:nvPr/>
          </p:nvSpPr>
          <p:spPr>
            <a:xfrm>
              <a:off x="7974560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4" name="Google Shape;724;p13"/>
            <p:cNvSpPr/>
            <p:nvPr/>
          </p:nvSpPr>
          <p:spPr>
            <a:xfrm>
              <a:off x="7974560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5" name="Google Shape;725;p13"/>
            <p:cNvSpPr/>
            <p:nvPr/>
          </p:nvSpPr>
          <p:spPr>
            <a:xfrm>
              <a:off x="7974560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13"/>
            <p:cNvSpPr/>
            <p:nvPr/>
          </p:nvSpPr>
          <p:spPr>
            <a:xfrm>
              <a:off x="7974560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7" name="Google Shape;727;p13"/>
            <p:cNvSpPr/>
            <p:nvPr/>
          </p:nvSpPr>
          <p:spPr>
            <a:xfrm>
              <a:off x="7974560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13"/>
            <p:cNvSpPr/>
            <p:nvPr/>
          </p:nvSpPr>
          <p:spPr>
            <a:xfrm>
              <a:off x="7974560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13"/>
            <p:cNvSpPr/>
            <p:nvPr/>
          </p:nvSpPr>
          <p:spPr>
            <a:xfrm>
              <a:off x="8063349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0" name="Google Shape;730;p13"/>
            <p:cNvSpPr/>
            <p:nvPr/>
          </p:nvSpPr>
          <p:spPr>
            <a:xfrm>
              <a:off x="8063349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1" name="Google Shape;731;p13"/>
            <p:cNvSpPr/>
            <p:nvPr/>
          </p:nvSpPr>
          <p:spPr>
            <a:xfrm>
              <a:off x="8063349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2" name="Google Shape;732;p13"/>
            <p:cNvSpPr/>
            <p:nvPr/>
          </p:nvSpPr>
          <p:spPr>
            <a:xfrm>
              <a:off x="8063349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3" name="Google Shape;733;p13"/>
            <p:cNvSpPr/>
            <p:nvPr/>
          </p:nvSpPr>
          <p:spPr>
            <a:xfrm>
              <a:off x="8063349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4" name="Google Shape;734;p13"/>
            <p:cNvSpPr/>
            <p:nvPr/>
          </p:nvSpPr>
          <p:spPr>
            <a:xfrm>
              <a:off x="8063349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5" name="Google Shape;735;p13"/>
            <p:cNvSpPr/>
            <p:nvPr/>
          </p:nvSpPr>
          <p:spPr>
            <a:xfrm>
              <a:off x="8063349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6" name="Google Shape;736;p13"/>
            <p:cNvSpPr/>
            <p:nvPr/>
          </p:nvSpPr>
          <p:spPr>
            <a:xfrm>
              <a:off x="8063349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7" name="Google Shape;737;p13"/>
            <p:cNvSpPr/>
            <p:nvPr/>
          </p:nvSpPr>
          <p:spPr>
            <a:xfrm>
              <a:off x="8063349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13"/>
            <p:cNvSpPr/>
            <p:nvPr/>
          </p:nvSpPr>
          <p:spPr>
            <a:xfrm>
              <a:off x="8063349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13"/>
            <p:cNvSpPr/>
            <p:nvPr/>
          </p:nvSpPr>
          <p:spPr>
            <a:xfrm>
              <a:off x="8063349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13"/>
            <p:cNvSpPr/>
            <p:nvPr/>
          </p:nvSpPr>
          <p:spPr>
            <a:xfrm>
              <a:off x="8063349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13"/>
            <p:cNvSpPr/>
            <p:nvPr/>
          </p:nvSpPr>
          <p:spPr>
            <a:xfrm>
              <a:off x="8063349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13"/>
            <p:cNvSpPr/>
            <p:nvPr/>
          </p:nvSpPr>
          <p:spPr>
            <a:xfrm>
              <a:off x="8152139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13"/>
            <p:cNvSpPr/>
            <p:nvPr/>
          </p:nvSpPr>
          <p:spPr>
            <a:xfrm>
              <a:off x="8152139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13"/>
            <p:cNvSpPr/>
            <p:nvPr/>
          </p:nvSpPr>
          <p:spPr>
            <a:xfrm>
              <a:off x="8152139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13"/>
            <p:cNvSpPr/>
            <p:nvPr/>
          </p:nvSpPr>
          <p:spPr>
            <a:xfrm>
              <a:off x="8152139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13"/>
            <p:cNvSpPr/>
            <p:nvPr/>
          </p:nvSpPr>
          <p:spPr>
            <a:xfrm>
              <a:off x="8152139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13"/>
            <p:cNvSpPr/>
            <p:nvPr/>
          </p:nvSpPr>
          <p:spPr>
            <a:xfrm>
              <a:off x="8152139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13"/>
            <p:cNvSpPr/>
            <p:nvPr/>
          </p:nvSpPr>
          <p:spPr>
            <a:xfrm>
              <a:off x="8152139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13"/>
            <p:cNvSpPr/>
            <p:nvPr/>
          </p:nvSpPr>
          <p:spPr>
            <a:xfrm>
              <a:off x="8152139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13"/>
            <p:cNvSpPr/>
            <p:nvPr/>
          </p:nvSpPr>
          <p:spPr>
            <a:xfrm>
              <a:off x="8152139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13"/>
            <p:cNvSpPr/>
            <p:nvPr/>
          </p:nvSpPr>
          <p:spPr>
            <a:xfrm>
              <a:off x="8152139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13"/>
            <p:cNvSpPr/>
            <p:nvPr/>
          </p:nvSpPr>
          <p:spPr>
            <a:xfrm>
              <a:off x="8152139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13"/>
            <p:cNvSpPr/>
            <p:nvPr/>
          </p:nvSpPr>
          <p:spPr>
            <a:xfrm>
              <a:off x="8152139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13"/>
            <p:cNvSpPr/>
            <p:nvPr/>
          </p:nvSpPr>
          <p:spPr>
            <a:xfrm>
              <a:off x="8152139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13"/>
            <p:cNvSpPr/>
            <p:nvPr/>
          </p:nvSpPr>
          <p:spPr>
            <a:xfrm>
              <a:off x="8240928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13"/>
            <p:cNvSpPr/>
            <p:nvPr/>
          </p:nvSpPr>
          <p:spPr>
            <a:xfrm>
              <a:off x="8240928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13"/>
            <p:cNvSpPr/>
            <p:nvPr/>
          </p:nvSpPr>
          <p:spPr>
            <a:xfrm>
              <a:off x="8240928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13"/>
            <p:cNvSpPr/>
            <p:nvPr/>
          </p:nvSpPr>
          <p:spPr>
            <a:xfrm>
              <a:off x="8240928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13"/>
            <p:cNvSpPr/>
            <p:nvPr/>
          </p:nvSpPr>
          <p:spPr>
            <a:xfrm>
              <a:off x="8240928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13"/>
            <p:cNvSpPr/>
            <p:nvPr/>
          </p:nvSpPr>
          <p:spPr>
            <a:xfrm>
              <a:off x="8240928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13"/>
            <p:cNvSpPr/>
            <p:nvPr/>
          </p:nvSpPr>
          <p:spPr>
            <a:xfrm>
              <a:off x="8240928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13"/>
            <p:cNvSpPr/>
            <p:nvPr/>
          </p:nvSpPr>
          <p:spPr>
            <a:xfrm>
              <a:off x="8240928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3" name="Google Shape;763;p13"/>
            <p:cNvSpPr/>
            <p:nvPr/>
          </p:nvSpPr>
          <p:spPr>
            <a:xfrm>
              <a:off x="8240928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4" name="Google Shape;764;p13"/>
            <p:cNvSpPr/>
            <p:nvPr/>
          </p:nvSpPr>
          <p:spPr>
            <a:xfrm>
              <a:off x="8240928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13"/>
            <p:cNvSpPr/>
            <p:nvPr/>
          </p:nvSpPr>
          <p:spPr>
            <a:xfrm>
              <a:off x="8240928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13"/>
            <p:cNvSpPr/>
            <p:nvPr/>
          </p:nvSpPr>
          <p:spPr>
            <a:xfrm>
              <a:off x="8240928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13"/>
            <p:cNvSpPr/>
            <p:nvPr/>
          </p:nvSpPr>
          <p:spPr>
            <a:xfrm>
              <a:off x="8240928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13"/>
            <p:cNvSpPr/>
            <p:nvPr/>
          </p:nvSpPr>
          <p:spPr>
            <a:xfrm>
              <a:off x="646514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3"/>
            <p:cNvSpPr/>
            <p:nvPr/>
          </p:nvSpPr>
          <p:spPr>
            <a:xfrm>
              <a:off x="6553933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13"/>
            <p:cNvSpPr/>
            <p:nvPr/>
          </p:nvSpPr>
          <p:spPr>
            <a:xfrm>
              <a:off x="6642723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13"/>
            <p:cNvSpPr/>
            <p:nvPr/>
          </p:nvSpPr>
          <p:spPr>
            <a:xfrm>
              <a:off x="6731512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2" name="Google Shape;772;p13"/>
            <p:cNvSpPr/>
            <p:nvPr/>
          </p:nvSpPr>
          <p:spPr>
            <a:xfrm>
              <a:off x="682030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3" name="Google Shape;773;p13"/>
            <p:cNvSpPr/>
            <p:nvPr/>
          </p:nvSpPr>
          <p:spPr>
            <a:xfrm>
              <a:off x="6909090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13"/>
            <p:cNvSpPr/>
            <p:nvPr/>
          </p:nvSpPr>
          <p:spPr>
            <a:xfrm>
              <a:off x="6997879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13"/>
            <p:cNvSpPr/>
            <p:nvPr/>
          </p:nvSpPr>
          <p:spPr>
            <a:xfrm>
              <a:off x="7086668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6" name="Google Shape;776;p13"/>
            <p:cNvSpPr/>
            <p:nvPr/>
          </p:nvSpPr>
          <p:spPr>
            <a:xfrm>
              <a:off x="7175458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13"/>
            <p:cNvSpPr/>
            <p:nvPr/>
          </p:nvSpPr>
          <p:spPr>
            <a:xfrm>
              <a:off x="726424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13"/>
            <p:cNvSpPr/>
            <p:nvPr/>
          </p:nvSpPr>
          <p:spPr>
            <a:xfrm>
              <a:off x="7353036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9" name="Google Shape;779;p13"/>
            <p:cNvSpPr/>
            <p:nvPr/>
          </p:nvSpPr>
          <p:spPr>
            <a:xfrm>
              <a:off x="7441825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13"/>
            <p:cNvSpPr/>
            <p:nvPr/>
          </p:nvSpPr>
          <p:spPr>
            <a:xfrm>
              <a:off x="753061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13"/>
            <p:cNvSpPr/>
            <p:nvPr/>
          </p:nvSpPr>
          <p:spPr>
            <a:xfrm>
              <a:off x="761940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13"/>
            <p:cNvSpPr/>
            <p:nvPr/>
          </p:nvSpPr>
          <p:spPr>
            <a:xfrm>
              <a:off x="7708193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13"/>
            <p:cNvSpPr/>
            <p:nvPr/>
          </p:nvSpPr>
          <p:spPr>
            <a:xfrm>
              <a:off x="7796982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13"/>
            <p:cNvSpPr/>
            <p:nvPr/>
          </p:nvSpPr>
          <p:spPr>
            <a:xfrm>
              <a:off x="788577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13"/>
            <p:cNvSpPr/>
            <p:nvPr/>
          </p:nvSpPr>
          <p:spPr>
            <a:xfrm>
              <a:off x="7974560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13"/>
            <p:cNvSpPr/>
            <p:nvPr/>
          </p:nvSpPr>
          <p:spPr>
            <a:xfrm>
              <a:off x="8063349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13"/>
            <p:cNvSpPr/>
            <p:nvPr/>
          </p:nvSpPr>
          <p:spPr>
            <a:xfrm>
              <a:off x="8152139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13"/>
            <p:cNvSpPr/>
            <p:nvPr/>
          </p:nvSpPr>
          <p:spPr>
            <a:xfrm>
              <a:off x="8240928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13"/>
            <p:cNvSpPr/>
            <p:nvPr/>
          </p:nvSpPr>
          <p:spPr>
            <a:xfrm>
              <a:off x="646514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13"/>
            <p:cNvSpPr/>
            <p:nvPr/>
          </p:nvSpPr>
          <p:spPr>
            <a:xfrm>
              <a:off x="6553933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13"/>
            <p:cNvSpPr/>
            <p:nvPr/>
          </p:nvSpPr>
          <p:spPr>
            <a:xfrm>
              <a:off x="6642723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13"/>
            <p:cNvSpPr/>
            <p:nvPr/>
          </p:nvSpPr>
          <p:spPr>
            <a:xfrm>
              <a:off x="6731512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13"/>
            <p:cNvSpPr/>
            <p:nvPr/>
          </p:nvSpPr>
          <p:spPr>
            <a:xfrm>
              <a:off x="682030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13"/>
            <p:cNvSpPr/>
            <p:nvPr/>
          </p:nvSpPr>
          <p:spPr>
            <a:xfrm>
              <a:off x="6909090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13"/>
            <p:cNvSpPr/>
            <p:nvPr/>
          </p:nvSpPr>
          <p:spPr>
            <a:xfrm>
              <a:off x="6997879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13"/>
            <p:cNvSpPr/>
            <p:nvPr/>
          </p:nvSpPr>
          <p:spPr>
            <a:xfrm>
              <a:off x="7086668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13"/>
            <p:cNvSpPr/>
            <p:nvPr/>
          </p:nvSpPr>
          <p:spPr>
            <a:xfrm>
              <a:off x="7175458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13"/>
            <p:cNvSpPr/>
            <p:nvPr/>
          </p:nvSpPr>
          <p:spPr>
            <a:xfrm>
              <a:off x="726424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13"/>
            <p:cNvSpPr/>
            <p:nvPr/>
          </p:nvSpPr>
          <p:spPr>
            <a:xfrm>
              <a:off x="7353036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13"/>
            <p:cNvSpPr/>
            <p:nvPr/>
          </p:nvSpPr>
          <p:spPr>
            <a:xfrm>
              <a:off x="7441825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13"/>
            <p:cNvSpPr/>
            <p:nvPr/>
          </p:nvSpPr>
          <p:spPr>
            <a:xfrm>
              <a:off x="753061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2" name="Google Shape;802;p13"/>
            <p:cNvSpPr/>
            <p:nvPr/>
          </p:nvSpPr>
          <p:spPr>
            <a:xfrm>
              <a:off x="761940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13"/>
            <p:cNvSpPr/>
            <p:nvPr/>
          </p:nvSpPr>
          <p:spPr>
            <a:xfrm>
              <a:off x="7708193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4" name="Google Shape;804;p13"/>
            <p:cNvSpPr/>
            <p:nvPr/>
          </p:nvSpPr>
          <p:spPr>
            <a:xfrm>
              <a:off x="7796982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5" name="Google Shape;805;p13"/>
            <p:cNvSpPr/>
            <p:nvPr/>
          </p:nvSpPr>
          <p:spPr>
            <a:xfrm>
              <a:off x="788577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6" name="Google Shape;806;p13"/>
            <p:cNvSpPr/>
            <p:nvPr/>
          </p:nvSpPr>
          <p:spPr>
            <a:xfrm>
              <a:off x="7974560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13"/>
            <p:cNvSpPr/>
            <p:nvPr/>
          </p:nvSpPr>
          <p:spPr>
            <a:xfrm>
              <a:off x="8063349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13"/>
            <p:cNvSpPr/>
            <p:nvPr/>
          </p:nvSpPr>
          <p:spPr>
            <a:xfrm>
              <a:off x="8152139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13"/>
            <p:cNvSpPr/>
            <p:nvPr/>
          </p:nvSpPr>
          <p:spPr>
            <a:xfrm>
              <a:off x="8240928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13"/>
            <p:cNvSpPr/>
            <p:nvPr/>
          </p:nvSpPr>
          <p:spPr>
            <a:xfrm>
              <a:off x="833321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13"/>
            <p:cNvSpPr/>
            <p:nvPr/>
          </p:nvSpPr>
          <p:spPr>
            <a:xfrm>
              <a:off x="833321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13"/>
            <p:cNvSpPr/>
            <p:nvPr/>
          </p:nvSpPr>
          <p:spPr>
            <a:xfrm>
              <a:off x="833321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13"/>
            <p:cNvSpPr/>
            <p:nvPr/>
          </p:nvSpPr>
          <p:spPr>
            <a:xfrm>
              <a:off x="833321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13"/>
            <p:cNvSpPr/>
            <p:nvPr/>
          </p:nvSpPr>
          <p:spPr>
            <a:xfrm>
              <a:off x="833321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13"/>
            <p:cNvSpPr/>
            <p:nvPr/>
          </p:nvSpPr>
          <p:spPr>
            <a:xfrm>
              <a:off x="833321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13"/>
            <p:cNvSpPr/>
            <p:nvPr/>
          </p:nvSpPr>
          <p:spPr>
            <a:xfrm>
              <a:off x="833321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13"/>
            <p:cNvSpPr/>
            <p:nvPr/>
          </p:nvSpPr>
          <p:spPr>
            <a:xfrm>
              <a:off x="833321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13"/>
            <p:cNvSpPr/>
            <p:nvPr/>
          </p:nvSpPr>
          <p:spPr>
            <a:xfrm>
              <a:off x="833321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13"/>
            <p:cNvSpPr/>
            <p:nvPr/>
          </p:nvSpPr>
          <p:spPr>
            <a:xfrm>
              <a:off x="833321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13"/>
            <p:cNvSpPr/>
            <p:nvPr/>
          </p:nvSpPr>
          <p:spPr>
            <a:xfrm>
              <a:off x="833321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13"/>
            <p:cNvSpPr/>
            <p:nvPr/>
          </p:nvSpPr>
          <p:spPr>
            <a:xfrm>
              <a:off x="833321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13"/>
            <p:cNvSpPr/>
            <p:nvPr/>
          </p:nvSpPr>
          <p:spPr>
            <a:xfrm>
              <a:off x="833321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13"/>
            <p:cNvSpPr/>
            <p:nvPr/>
          </p:nvSpPr>
          <p:spPr>
            <a:xfrm>
              <a:off x="833321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13"/>
            <p:cNvSpPr/>
            <p:nvPr/>
          </p:nvSpPr>
          <p:spPr>
            <a:xfrm>
              <a:off x="833321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13"/>
            <p:cNvSpPr/>
            <p:nvPr/>
          </p:nvSpPr>
          <p:spPr>
            <a:xfrm>
              <a:off x="6376355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13"/>
            <p:cNvSpPr/>
            <p:nvPr/>
          </p:nvSpPr>
          <p:spPr>
            <a:xfrm>
              <a:off x="6376355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13"/>
            <p:cNvSpPr/>
            <p:nvPr/>
          </p:nvSpPr>
          <p:spPr>
            <a:xfrm>
              <a:off x="6376355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13"/>
            <p:cNvSpPr/>
            <p:nvPr/>
          </p:nvSpPr>
          <p:spPr>
            <a:xfrm>
              <a:off x="6376355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13"/>
            <p:cNvSpPr/>
            <p:nvPr/>
          </p:nvSpPr>
          <p:spPr>
            <a:xfrm>
              <a:off x="6376355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13"/>
            <p:cNvSpPr/>
            <p:nvPr/>
          </p:nvSpPr>
          <p:spPr>
            <a:xfrm>
              <a:off x="6376355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13"/>
            <p:cNvSpPr/>
            <p:nvPr/>
          </p:nvSpPr>
          <p:spPr>
            <a:xfrm>
              <a:off x="6376355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13"/>
            <p:cNvSpPr/>
            <p:nvPr/>
          </p:nvSpPr>
          <p:spPr>
            <a:xfrm>
              <a:off x="6376355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13"/>
            <p:cNvSpPr/>
            <p:nvPr/>
          </p:nvSpPr>
          <p:spPr>
            <a:xfrm>
              <a:off x="6376355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13"/>
            <p:cNvSpPr/>
            <p:nvPr/>
          </p:nvSpPr>
          <p:spPr>
            <a:xfrm>
              <a:off x="6376355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13"/>
            <p:cNvSpPr/>
            <p:nvPr/>
          </p:nvSpPr>
          <p:spPr>
            <a:xfrm>
              <a:off x="6376355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13"/>
            <p:cNvSpPr/>
            <p:nvPr/>
          </p:nvSpPr>
          <p:spPr>
            <a:xfrm>
              <a:off x="6376355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13"/>
            <p:cNvSpPr/>
            <p:nvPr/>
          </p:nvSpPr>
          <p:spPr>
            <a:xfrm>
              <a:off x="6376355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13"/>
            <p:cNvSpPr/>
            <p:nvPr/>
          </p:nvSpPr>
          <p:spPr>
            <a:xfrm>
              <a:off x="6376355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13"/>
            <p:cNvSpPr/>
            <p:nvPr/>
          </p:nvSpPr>
          <p:spPr>
            <a:xfrm>
              <a:off x="6376355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13"/>
            <p:cNvSpPr/>
            <p:nvPr/>
          </p:nvSpPr>
          <p:spPr>
            <a:xfrm>
              <a:off x="6287566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13"/>
            <p:cNvSpPr/>
            <p:nvPr/>
          </p:nvSpPr>
          <p:spPr>
            <a:xfrm>
              <a:off x="6287566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13"/>
            <p:cNvSpPr/>
            <p:nvPr/>
          </p:nvSpPr>
          <p:spPr>
            <a:xfrm>
              <a:off x="6287566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13"/>
            <p:cNvSpPr/>
            <p:nvPr/>
          </p:nvSpPr>
          <p:spPr>
            <a:xfrm>
              <a:off x="6287566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13"/>
            <p:cNvSpPr/>
            <p:nvPr/>
          </p:nvSpPr>
          <p:spPr>
            <a:xfrm>
              <a:off x="6287566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13"/>
            <p:cNvSpPr/>
            <p:nvPr/>
          </p:nvSpPr>
          <p:spPr>
            <a:xfrm>
              <a:off x="6287566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13"/>
            <p:cNvSpPr/>
            <p:nvPr/>
          </p:nvSpPr>
          <p:spPr>
            <a:xfrm>
              <a:off x="6287566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13"/>
            <p:cNvSpPr/>
            <p:nvPr/>
          </p:nvSpPr>
          <p:spPr>
            <a:xfrm>
              <a:off x="6287566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13"/>
            <p:cNvSpPr/>
            <p:nvPr/>
          </p:nvSpPr>
          <p:spPr>
            <a:xfrm>
              <a:off x="6287566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13"/>
            <p:cNvSpPr/>
            <p:nvPr/>
          </p:nvSpPr>
          <p:spPr>
            <a:xfrm>
              <a:off x="6287566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13"/>
            <p:cNvSpPr/>
            <p:nvPr/>
          </p:nvSpPr>
          <p:spPr>
            <a:xfrm>
              <a:off x="6287566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13"/>
            <p:cNvSpPr/>
            <p:nvPr/>
          </p:nvSpPr>
          <p:spPr>
            <a:xfrm>
              <a:off x="6287566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13"/>
            <p:cNvSpPr/>
            <p:nvPr/>
          </p:nvSpPr>
          <p:spPr>
            <a:xfrm>
              <a:off x="6287566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13"/>
            <p:cNvSpPr/>
            <p:nvPr/>
          </p:nvSpPr>
          <p:spPr>
            <a:xfrm>
              <a:off x="6287566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13"/>
            <p:cNvSpPr/>
            <p:nvPr/>
          </p:nvSpPr>
          <p:spPr>
            <a:xfrm>
              <a:off x="6287566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13"/>
            <p:cNvSpPr/>
            <p:nvPr/>
          </p:nvSpPr>
          <p:spPr>
            <a:xfrm>
              <a:off x="619877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13"/>
            <p:cNvSpPr/>
            <p:nvPr/>
          </p:nvSpPr>
          <p:spPr>
            <a:xfrm>
              <a:off x="619877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13"/>
            <p:cNvSpPr/>
            <p:nvPr/>
          </p:nvSpPr>
          <p:spPr>
            <a:xfrm>
              <a:off x="619877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13"/>
            <p:cNvSpPr/>
            <p:nvPr/>
          </p:nvSpPr>
          <p:spPr>
            <a:xfrm>
              <a:off x="619877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13"/>
            <p:cNvSpPr/>
            <p:nvPr/>
          </p:nvSpPr>
          <p:spPr>
            <a:xfrm>
              <a:off x="619877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13"/>
            <p:cNvSpPr/>
            <p:nvPr/>
          </p:nvSpPr>
          <p:spPr>
            <a:xfrm>
              <a:off x="619877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13"/>
            <p:cNvSpPr/>
            <p:nvPr/>
          </p:nvSpPr>
          <p:spPr>
            <a:xfrm>
              <a:off x="619877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13"/>
            <p:cNvSpPr/>
            <p:nvPr/>
          </p:nvSpPr>
          <p:spPr>
            <a:xfrm>
              <a:off x="619877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13"/>
            <p:cNvSpPr/>
            <p:nvPr/>
          </p:nvSpPr>
          <p:spPr>
            <a:xfrm>
              <a:off x="619877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13"/>
            <p:cNvSpPr/>
            <p:nvPr/>
          </p:nvSpPr>
          <p:spPr>
            <a:xfrm>
              <a:off x="619877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13"/>
            <p:cNvSpPr/>
            <p:nvPr/>
          </p:nvSpPr>
          <p:spPr>
            <a:xfrm>
              <a:off x="619877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619877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619877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619877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619877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424647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433526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4424050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4512839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4601628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469041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424647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433526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4424050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4512839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4601628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469041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424647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433526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4424050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4512839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4601628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469041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424647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433526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4424050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4512839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13"/>
            <p:cNvSpPr/>
            <p:nvPr/>
          </p:nvSpPr>
          <p:spPr>
            <a:xfrm>
              <a:off x="4601628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469041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424647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433526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4424050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4512839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4601628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469041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424647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13"/>
            <p:cNvSpPr/>
            <p:nvPr/>
          </p:nvSpPr>
          <p:spPr>
            <a:xfrm>
              <a:off x="433526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13"/>
            <p:cNvSpPr/>
            <p:nvPr/>
          </p:nvSpPr>
          <p:spPr>
            <a:xfrm>
              <a:off x="4424050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4512839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4601628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469041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424647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433526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4424050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4512839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4601628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469041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424647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433526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4424050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5" name="Google Shape;915;p13"/>
            <p:cNvSpPr/>
            <p:nvPr/>
          </p:nvSpPr>
          <p:spPr>
            <a:xfrm>
              <a:off x="4512839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6" name="Google Shape;916;p13"/>
            <p:cNvSpPr/>
            <p:nvPr/>
          </p:nvSpPr>
          <p:spPr>
            <a:xfrm>
              <a:off x="4601628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7" name="Google Shape;917;p13"/>
            <p:cNvSpPr/>
            <p:nvPr/>
          </p:nvSpPr>
          <p:spPr>
            <a:xfrm>
              <a:off x="469041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8" name="Google Shape;918;p13"/>
            <p:cNvSpPr/>
            <p:nvPr/>
          </p:nvSpPr>
          <p:spPr>
            <a:xfrm>
              <a:off x="424647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9" name="Google Shape;919;p13"/>
            <p:cNvSpPr/>
            <p:nvPr/>
          </p:nvSpPr>
          <p:spPr>
            <a:xfrm>
              <a:off x="433526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0" name="Google Shape;920;p13"/>
            <p:cNvSpPr/>
            <p:nvPr/>
          </p:nvSpPr>
          <p:spPr>
            <a:xfrm>
              <a:off x="4424050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1" name="Google Shape;921;p13"/>
            <p:cNvSpPr/>
            <p:nvPr/>
          </p:nvSpPr>
          <p:spPr>
            <a:xfrm>
              <a:off x="4512839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2" name="Google Shape;922;p13"/>
            <p:cNvSpPr/>
            <p:nvPr/>
          </p:nvSpPr>
          <p:spPr>
            <a:xfrm>
              <a:off x="4601628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3" name="Google Shape;923;p13"/>
            <p:cNvSpPr/>
            <p:nvPr/>
          </p:nvSpPr>
          <p:spPr>
            <a:xfrm>
              <a:off x="469041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4" name="Google Shape;924;p13"/>
            <p:cNvSpPr/>
            <p:nvPr/>
          </p:nvSpPr>
          <p:spPr>
            <a:xfrm>
              <a:off x="424647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5" name="Google Shape;925;p13"/>
            <p:cNvSpPr/>
            <p:nvPr/>
          </p:nvSpPr>
          <p:spPr>
            <a:xfrm>
              <a:off x="433526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6" name="Google Shape;926;p13"/>
            <p:cNvSpPr/>
            <p:nvPr/>
          </p:nvSpPr>
          <p:spPr>
            <a:xfrm>
              <a:off x="4424050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7" name="Google Shape;927;p13"/>
            <p:cNvSpPr/>
            <p:nvPr/>
          </p:nvSpPr>
          <p:spPr>
            <a:xfrm>
              <a:off x="4512839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8" name="Google Shape;928;p13"/>
            <p:cNvSpPr/>
            <p:nvPr/>
          </p:nvSpPr>
          <p:spPr>
            <a:xfrm>
              <a:off x="4601628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9" name="Google Shape;929;p13"/>
            <p:cNvSpPr/>
            <p:nvPr/>
          </p:nvSpPr>
          <p:spPr>
            <a:xfrm>
              <a:off x="469041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0" name="Google Shape;930;p13"/>
            <p:cNvSpPr/>
            <p:nvPr/>
          </p:nvSpPr>
          <p:spPr>
            <a:xfrm>
              <a:off x="424647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1" name="Google Shape;931;p13"/>
            <p:cNvSpPr/>
            <p:nvPr/>
          </p:nvSpPr>
          <p:spPr>
            <a:xfrm>
              <a:off x="433526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2" name="Google Shape;932;p13"/>
            <p:cNvSpPr/>
            <p:nvPr/>
          </p:nvSpPr>
          <p:spPr>
            <a:xfrm>
              <a:off x="4424050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4512839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4601628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469041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424647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433526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4424050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4512839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4601628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13"/>
            <p:cNvSpPr/>
            <p:nvPr/>
          </p:nvSpPr>
          <p:spPr>
            <a:xfrm>
              <a:off x="469041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13"/>
            <p:cNvSpPr/>
            <p:nvPr/>
          </p:nvSpPr>
          <p:spPr>
            <a:xfrm>
              <a:off x="424647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433526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13"/>
            <p:cNvSpPr/>
            <p:nvPr/>
          </p:nvSpPr>
          <p:spPr>
            <a:xfrm>
              <a:off x="4424050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13"/>
            <p:cNvSpPr/>
            <p:nvPr/>
          </p:nvSpPr>
          <p:spPr>
            <a:xfrm>
              <a:off x="4512839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4601628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469041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4779206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13"/>
            <p:cNvSpPr/>
            <p:nvPr/>
          </p:nvSpPr>
          <p:spPr>
            <a:xfrm>
              <a:off x="4779206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13"/>
            <p:cNvSpPr/>
            <p:nvPr/>
          </p:nvSpPr>
          <p:spPr>
            <a:xfrm>
              <a:off x="4779206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4779206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4779206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13"/>
            <p:cNvSpPr/>
            <p:nvPr/>
          </p:nvSpPr>
          <p:spPr>
            <a:xfrm>
              <a:off x="4779206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13"/>
            <p:cNvSpPr/>
            <p:nvPr/>
          </p:nvSpPr>
          <p:spPr>
            <a:xfrm>
              <a:off x="4779206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4779206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4779206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4779206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4779206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13"/>
            <p:cNvSpPr/>
            <p:nvPr/>
          </p:nvSpPr>
          <p:spPr>
            <a:xfrm>
              <a:off x="4779206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13"/>
            <p:cNvSpPr/>
            <p:nvPr/>
          </p:nvSpPr>
          <p:spPr>
            <a:xfrm>
              <a:off x="4779206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13"/>
            <p:cNvSpPr/>
            <p:nvPr/>
          </p:nvSpPr>
          <p:spPr>
            <a:xfrm>
              <a:off x="4867996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13"/>
            <p:cNvSpPr/>
            <p:nvPr/>
          </p:nvSpPr>
          <p:spPr>
            <a:xfrm>
              <a:off x="4867996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13"/>
            <p:cNvSpPr/>
            <p:nvPr/>
          </p:nvSpPr>
          <p:spPr>
            <a:xfrm>
              <a:off x="4867996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13"/>
            <p:cNvSpPr/>
            <p:nvPr/>
          </p:nvSpPr>
          <p:spPr>
            <a:xfrm>
              <a:off x="4867996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13"/>
            <p:cNvSpPr/>
            <p:nvPr/>
          </p:nvSpPr>
          <p:spPr>
            <a:xfrm>
              <a:off x="4867996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13"/>
            <p:cNvSpPr/>
            <p:nvPr/>
          </p:nvSpPr>
          <p:spPr>
            <a:xfrm>
              <a:off x="4867996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13"/>
            <p:cNvSpPr/>
            <p:nvPr/>
          </p:nvSpPr>
          <p:spPr>
            <a:xfrm>
              <a:off x="4867996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13"/>
            <p:cNvSpPr/>
            <p:nvPr/>
          </p:nvSpPr>
          <p:spPr>
            <a:xfrm>
              <a:off x="4867996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13"/>
            <p:cNvSpPr/>
            <p:nvPr/>
          </p:nvSpPr>
          <p:spPr>
            <a:xfrm>
              <a:off x="4867996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13"/>
            <p:cNvSpPr/>
            <p:nvPr/>
          </p:nvSpPr>
          <p:spPr>
            <a:xfrm>
              <a:off x="4867996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13"/>
            <p:cNvSpPr/>
            <p:nvPr/>
          </p:nvSpPr>
          <p:spPr>
            <a:xfrm>
              <a:off x="4867996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13"/>
            <p:cNvSpPr/>
            <p:nvPr/>
          </p:nvSpPr>
          <p:spPr>
            <a:xfrm>
              <a:off x="4867996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13"/>
            <p:cNvSpPr/>
            <p:nvPr/>
          </p:nvSpPr>
          <p:spPr>
            <a:xfrm>
              <a:off x="4867996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4956785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13"/>
            <p:cNvSpPr/>
            <p:nvPr/>
          </p:nvSpPr>
          <p:spPr>
            <a:xfrm>
              <a:off x="4956785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13"/>
            <p:cNvSpPr/>
            <p:nvPr/>
          </p:nvSpPr>
          <p:spPr>
            <a:xfrm>
              <a:off x="4956785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4956785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4956785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4956785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4956785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4956785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4956785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4956785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4956785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4956785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13"/>
            <p:cNvSpPr/>
            <p:nvPr/>
          </p:nvSpPr>
          <p:spPr>
            <a:xfrm>
              <a:off x="4956785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13"/>
            <p:cNvSpPr/>
            <p:nvPr/>
          </p:nvSpPr>
          <p:spPr>
            <a:xfrm>
              <a:off x="504557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504557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13"/>
            <p:cNvSpPr/>
            <p:nvPr/>
          </p:nvSpPr>
          <p:spPr>
            <a:xfrm>
              <a:off x="504557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13"/>
            <p:cNvSpPr/>
            <p:nvPr/>
          </p:nvSpPr>
          <p:spPr>
            <a:xfrm>
              <a:off x="504557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13"/>
            <p:cNvSpPr/>
            <p:nvPr/>
          </p:nvSpPr>
          <p:spPr>
            <a:xfrm>
              <a:off x="504557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13"/>
            <p:cNvSpPr/>
            <p:nvPr/>
          </p:nvSpPr>
          <p:spPr>
            <a:xfrm>
              <a:off x="504557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3"/>
            <p:cNvSpPr/>
            <p:nvPr/>
          </p:nvSpPr>
          <p:spPr>
            <a:xfrm>
              <a:off x="504557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3"/>
            <p:cNvSpPr/>
            <p:nvPr/>
          </p:nvSpPr>
          <p:spPr>
            <a:xfrm>
              <a:off x="504557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3"/>
            <p:cNvSpPr/>
            <p:nvPr/>
          </p:nvSpPr>
          <p:spPr>
            <a:xfrm>
              <a:off x="504557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3"/>
            <p:cNvSpPr/>
            <p:nvPr/>
          </p:nvSpPr>
          <p:spPr>
            <a:xfrm>
              <a:off x="504557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13"/>
            <p:cNvSpPr/>
            <p:nvPr/>
          </p:nvSpPr>
          <p:spPr>
            <a:xfrm>
              <a:off x="504557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13"/>
            <p:cNvSpPr/>
            <p:nvPr/>
          </p:nvSpPr>
          <p:spPr>
            <a:xfrm>
              <a:off x="504557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13"/>
            <p:cNvSpPr/>
            <p:nvPr/>
          </p:nvSpPr>
          <p:spPr>
            <a:xfrm>
              <a:off x="504557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13"/>
            <p:cNvSpPr/>
            <p:nvPr/>
          </p:nvSpPr>
          <p:spPr>
            <a:xfrm>
              <a:off x="5134363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13"/>
            <p:cNvSpPr/>
            <p:nvPr/>
          </p:nvSpPr>
          <p:spPr>
            <a:xfrm>
              <a:off x="5134363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13"/>
            <p:cNvSpPr/>
            <p:nvPr/>
          </p:nvSpPr>
          <p:spPr>
            <a:xfrm>
              <a:off x="5134363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13"/>
            <p:cNvSpPr/>
            <p:nvPr/>
          </p:nvSpPr>
          <p:spPr>
            <a:xfrm>
              <a:off x="5134363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13"/>
            <p:cNvSpPr/>
            <p:nvPr/>
          </p:nvSpPr>
          <p:spPr>
            <a:xfrm>
              <a:off x="5134363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13"/>
            <p:cNvSpPr/>
            <p:nvPr/>
          </p:nvSpPr>
          <p:spPr>
            <a:xfrm>
              <a:off x="5134363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13"/>
            <p:cNvSpPr/>
            <p:nvPr/>
          </p:nvSpPr>
          <p:spPr>
            <a:xfrm>
              <a:off x="5134363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13"/>
            <p:cNvSpPr/>
            <p:nvPr/>
          </p:nvSpPr>
          <p:spPr>
            <a:xfrm>
              <a:off x="5134363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13"/>
            <p:cNvSpPr/>
            <p:nvPr/>
          </p:nvSpPr>
          <p:spPr>
            <a:xfrm>
              <a:off x="5134363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13"/>
            <p:cNvSpPr/>
            <p:nvPr/>
          </p:nvSpPr>
          <p:spPr>
            <a:xfrm>
              <a:off x="5134363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13"/>
            <p:cNvSpPr/>
            <p:nvPr/>
          </p:nvSpPr>
          <p:spPr>
            <a:xfrm>
              <a:off x="5134363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13"/>
            <p:cNvSpPr/>
            <p:nvPr/>
          </p:nvSpPr>
          <p:spPr>
            <a:xfrm>
              <a:off x="5134363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13"/>
            <p:cNvSpPr/>
            <p:nvPr/>
          </p:nvSpPr>
          <p:spPr>
            <a:xfrm>
              <a:off x="5134363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13"/>
            <p:cNvSpPr/>
            <p:nvPr/>
          </p:nvSpPr>
          <p:spPr>
            <a:xfrm>
              <a:off x="5223152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13"/>
            <p:cNvSpPr/>
            <p:nvPr/>
          </p:nvSpPr>
          <p:spPr>
            <a:xfrm>
              <a:off x="5223152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13"/>
            <p:cNvSpPr/>
            <p:nvPr/>
          </p:nvSpPr>
          <p:spPr>
            <a:xfrm>
              <a:off x="5223152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13"/>
            <p:cNvSpPr/>
            <p:nvPr/>
          </p:nvSpPr>
          <p:spPr>
            <a:xfrm>
              <a:off x="5223152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13"/>
            <p:cNvSpPr/>
            <p:nvPr/>
          </p:nvSpPr>
          <p:spPr>
            <a:xfrm>
              <a:off x="5223152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13"/>
            <p:cNvSpPr/>
            <p:nvPr/>
          </p:nvSpPr>
          <p:spPr>
            <a:xfrm>
              <a:off x="5223152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13"/>
            <p:cNvSpPr/>
            <p:nvPr/>
          </p:nvSpPr>
          <p:spPr>
            <a:xfrm>
              <a:off x="5223152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3"/>
            <p:cNvSpPr/>
            <p:nvPr/>
          </p:nvSpPr>
          <p:spPr>
            <a:xfrm>
              <a:off x="5223152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3"/>
            <p:cNvSpPr/>
            <p:nvPr/>
          </p:nvSpPr>
          <p:spPr>
            <a:xfrm>
              <a:off x="5223152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13"/>
            <p:cNvSpPr/>
            <p:nvPr/>
          </p:nvSpPr>
          <p:spPr>
            <a:xfrm>
              <a:off x="5223152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13"/>
            <p:cNvSpPr/>
            <p:nvPr/>
          </p:nvSpPr>
          <p:spPr>
            <a:xfrm>
              <a:off x="5223152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13"/>
            <p:cNvSpPr/>
            <p:nvPr/>
          </p:nvSpPr>
          <p:spPr>
            <a:xfrm>
              <a:off x="5223152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13"/>
            <p:cNvSpPr/>
            <p:nvPr/>
          </p:nvSpPr>
          <p:spPr>
            <a:xfrm>
              <a:off x="5223152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13"/>
            <p:cNvSpPr/>
            <p:nvPr/>
          </p:nvSpPr>
          <p:spPr>
            <a:xfrm>
              <a:off x="531194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13"/>
            <p:cNvSpPr/>
            <p:nvPr/>
          </p:nvSpPr>
          <p:spPr>
            <a:xfrm>
              <a:off x="531194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13"/>
            <p:cNvSpPr/>
            <p:nvPr/>
          </p:nvSpPr>
          <p:spPr>
            <a:xfrm>
              <a:off x="531194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3"/>
            <p:cNvSpPr/>
            <p:nvPr/>
          </p:nvSpPr>
          <p:spPr>
            <a:xfrm>
              <a:off x="531194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13"/>
            <p:cNvSpPr/>
            <p:nvPr/>
          </p:nvSpPr>
          <p:spPr>
            <a:xfrm>
              <a:off x="531194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13"/>
            <p:cNvSpPr/>
            <p:nvPr/>
          </p:nvSpPr>
          <p:spPr>
            <a:xfrm>
              <a:off x="531194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13"/>
            <p:cNvSpPr/>
            <p:nvPr/>
          </p:nvSpPr>
          <p:spPr>
            <a:xfrm>
              <a:off x="531194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13"/>
            <p:cNvSpPr/>
            <p:nvPr/>
          </p:nvSpPr>
          <p:spPr>
            <a:xfrm>
              <a:off x="531194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3"/>
            <p:cNvSpPr/>
            <p:nvPr/>
          </p:nvSpPr>
          <p:spPr>
            <a:xfrm>
              <a:off x="531194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13"/>
            <p:cNvSpPr/>
            <p:nvPr/>
          </p:nvSpPr>
          <p:spPr>
            <a:xfrm>
              <a:off x="531194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13"/>
            <p:cNvSpPr/>
            <p:nvPr/>
          </p:nvSpPr>
          <p:spPr>
            <a:xfrm>
              <a:off x="531194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13"/>
            <p:cNvSpPr/>
            <p:nvPr/>
          </p:nvSpPr>
          <p:spPr>
            <a:xfrm>
              <a:off x="531194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13"/>
            <p:cNvSpPr/>
            <p:nvPr/>
          </p:nvSpPr>
          <p:spPr>
            <a:xfrm>
              <a:off x="531194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13"/>
            <p:cNvSpPr/>
            <p:nvPr/>
          </p:nvSpPr>
          <p:spPr>
            <a:xfrm>
              <a:off x="5400731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13"/>
            <p:cNvSpPr/>
            <p:nvPr/>
          </p:nvSpPr>
          <p:spPr>
            <a:xfrm>
              <a:off x="5400731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13"/>
            <p:cNvSpPr/>
            <p:nvPr/>
          </p:nvSpPr>
          <p:spPr>
            <a:xfrm>
              <a:off x="5400731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13"/>
            <p:cNvSpPr/>
            <p:nvPr/>
          </p:nvSpPr>
          <p:spPr>
            <a:xfrm>
              <a:off x="5400731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13"/>
            <p:cNvSpPr/>
            <p:nvPr/>
          </p:nvSpPr>
          <p:spPr>
            <a:xfrm>
              <a:off x="5400731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13"/>
            <p:cNvSpPr/>
            <p:nvPr/>
          </p:nvSpPr>
          <p:spPr>
            <a:xfrm>
              <a:off x="5400731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3"/>
            <p:cNvSpPr/>
            <p:nvPr/>
          </p:nvSpPr>
          <p:spPr>
            <a:xfrm>
              <a:off x="5400731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3"/>
            <p:cNvSpPr/>
            <p:nvPr/>
          </p:nvSpPr>
          <p:spPr>
            <a:xfrm>
              <a:off x="5400731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3"/>
            <p:cNvSpPr/>
            <p:nvPr/>
          </p:nvSpPr>
          <p:spPr>
            <a:xfrm>
              <a:off x="5400731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3"/>
            <p:cNvSpPr/>
            <p:nvPr/>
          </p:nvSpPr>
          <p:spPr>
            <a:xfrm>
              <a:off x="5400731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13"/>
            <p:cNvSpPr/>
            <p:nvPr/>
          </p:nvSpPr>
          <p:spPr>
            <a:xfrm>
              <a:off x="5400731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13"/>
            <p:cNvSpPr/>
            <p:nvPr/>
          </p:nvSpPr>
          <p:spPr>
            <a:xfrm>
              <a:off x="5400731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13"/>
            <p:cNvSpPr/>
            <p:nvPr/>
          </p:nvSpPr>
          <p:spPr>
            <a:xfrm>
              <a:off x="5400731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13"/>
            <p:cNvSpPr/>
            <p:nvPr/>
          </p:nvSpPr>
          <p:spPr>
            <a:xfrm>
              <a:off x="5489520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13"/>
            <p:cNvSpPr/>
            <p:nvPr/>
          </p:nvSpPr>
          <p:spPr>
            <a:xfrm>
              <a:off x="5489520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13"/>
            <p:cNvSpPr/>
            <p:nvPr/>
          </p:nvSpPr>
          <p:spPr>
            <a:xfrm>
              <a:off x="5489520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13"/>
            <p:cNvSpPr/>
            <p:nvPr/>
          </p:nvSpPr>
          <p:spPr>
            <a:xfrm>
              <a:off x="5489520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13"/>
            <p:cNvSpPr/>
            <p:nvPr/>
          </p:nvSpPr>
          <p:spPr>
            <a:xfrm>
              <a:off x="5489520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13"/>
            <p:cNvSpPr/>
            <p:nvPr/>
          </p:nvSpPr>
          <p:spPr>
            <a:xfrm>
              <a:off x="5489520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13"/>
            <p:cNvSpPr/>
            <p:nvPr/>
          </p:nvSpPr>
          <p:spPr>
            <a:xfrm>
              <a:off x="5489520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13"/>
            <p:cNvSpPr/>
            <p:nvPr/>
          </p:nvSpPr>
          <p:spPr>
            <a:xfrm>
              <a:off x="5489520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13"/>
            <p:cNvSpPr/>
            <p:nvPr/>
          </p:nvSpPr>
          <p:spPr>
            <a:xfrm>
              <a:off x="5489520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13"/>
            <p:cNvSpPr/>
            <p:nvPr/>
          </p:nvSpPr>
          <p:spPr>
            <a:xfrm>
              <a:off x="5489520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13"/>
            <p:cNvSpPr/>
            <p:nvPr/>
          </p:nvSpPr>
          <p:spPr>
            <a:xfrm>
              <a:off x="5489520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13"/>
            <p:cNvSpPr/>
            <p:nvPr/>
          </p:nvSpPr>
          <p:spPr>
            <a:xfrm>
              <a:off x="5489520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13"/>
            <p:cNvSpPr/>
            <p:nvPr/>
          </p:nvSpPr>
          <p:spPr>
            <a:xfrm>
              <a:off x="5489520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13"/>
            <p:cNvSpPr/>
            <p:nvPr/>
          </p:nvSpPr>
          <p:spPr>
            <a:xfrm>
              <a:off x="5578309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13"/>
            <p:cNvSpPr/>
            <p:nvPr/>
          </p:nvSpPr>
          <p:spPr>
            <a:xfrm>
              <a:off x="5578309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13"/>
            <p:cNvSpPr/>
            <p:nvPr/>
          </p:nvSpPr>
          <p:spPr>
            <a:xfrm>
              <a:off x="5578309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13"/>
            <p:cNvSpPr/>
            <p:nvPr/>
          </p:nvSpPr>
          <p:spPr>
            <a:xfrm>
              <a:off x="5578309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13"/>
            <p:cNvSpPr/>
            <p:nvPr/>
          </p:nvSpPr>
          <p:spPr>
            <a:xfrm>
              <a:off x="5578309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13"/>
            <p:cNvSpPr/>
            <p:nvPr/>
          </p:nvSpPr>
          <p:spPr>
            <a:xfrm>
              <a:off x="5578309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13"/>
            <p:cNvSpPr/>
            <p:nvPr/>
          </p:nvSpPr>
          <p:spPr>
            <a:xfrm>
              <a:off x="5578309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13"/>
            <p:cNvSpPr/>
            <p:nvPr/>
          </p:nvSpPr>
          <p:spPr>
            <a:xfrm>
              <a:off x="5578309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13"/>
            <p:cNvSpPr/>
            <p:nvPr/>
          </p:nvSpPr>
          <p:spPr>
            <a:xfrm>
              <a:off x="5578309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13"/>
            <p:cNvSpPr/>
            <p:nvPr/>
          </p:nvSpPr>
          <p:spPr>
            <a:xfrm>
              <a:off x="5578309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13"/>
            <p:cNvSpPr/>
            <p:nvPr/>
          </p:nvSpPr>
          <p:spPr>
            <a:xfrm>
              <a:off x="5578309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13"/>
            <p:cNvSpPr/>
            <p:nvPr/>
          </p:nvSpPr>
          <p:spPr>
            <a:xfrm>
              <a:off x="5578309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13"/>
            <p:cNvSpPr/>
            <p:nvPr/>
          </p:nvSpPr>
          <p:spPr>
            <a:xfrm>
              <a:off x="5578309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13"/>
            <p:cNvSpPr/>
            <p:nvPr/>
          </p:nvSpPr>
          <p:spPr>
            <a:xfrm>
              <a:off x="5667098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13"/>
            <p:cNvSpPr/>
            <p:nvPr/>
          </p:nvSpPr>
          <p:spPr>
            <a:xfrm>
              <a:off x="5667098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13"/>
            <p:cNvSpPr/>
            <p:nvPr/>
          </p:nvSpPr>
          <p:spPr>
            <a:xfrm>
              <a:off x="5667098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13"/>
            <p:cNvSpPr/>
            <p:nvPr/>
          </p:nvSpPr>
          <p:spPr>
            <a:xfrm>
              <a:off x="5667098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13"/>
            <p:cNvSpPr/>
            <p:nvPr/>
          </p:nvSpPr>
          <p:spPr>
            <a:xfrm>
              <a:off x="5667098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13"/>
            <p:cNvSpPr/>
            <p:nvPr/>
          </p:nvSpPr>
          <p:spPr>
            <a:xfrm>
              <a:off x="5667098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13"/>
            <p:cNvSpPr/>
            <p:nvPr/>
          </p:nvSpPr>
          <p:spPr>
            <a:xfrm>
              <a:off x="5667098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13"/>
            <p:cNvSpPr/>
            <p:nvPr/>
          </p:nvSpPr>
          <p:spPr>
            <a:xfrm>
              <a:off x="5667098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6" name="Google Shape;1086;p13"/>
            <p:cNvSpPr/>
            <p:nvPr/>
          </p:nvSpPr>
          <p:spPr>
            <a:xfrm>
              <a:off x="5667098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7" name="Google Shape;1087;p13"/>
            <p:cNvSpPr/>
            <p:nvPr/>
          </p:nvSpPr>
          <p:spPr>
            <a:xfrm>
              <a:off x="5667098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13"/>
            <p:cNvSpPr/>
            <p:nvPr/>
          </p:nvSpPr>
          <p:spPr>
            <a:xfrm>
              <a:off x="5667098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9" name="Google Shape;1089;p13"/>
            <p:cNvSpPr/>
            <p:nvPr/>
          </p:nvSpPr>
          <p:spPr>
            <a:xfrm>
              <a:off x="5667098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0" name="Google Shape;1090;p13"/>
            <p:cNvSpPr/>
            <p:nvPr/>
          </p:nvSpPr>
          <p:spPr>
            <a:xfrm>
              <a:off x="5667098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1" name="Google Shape;1091;p13"/>
            <p:cNvSpPr/>
            <p:nvPr/>
          </p:nvSpPr>
          <p:spPr>
            <a:xfrm>
              <a:off x="575588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2" name="Google Shape;1092;p13"/>
            <p:cNvSpPr/>
            <p:nvPr/>
          </p:nvSpPr>
          <p:spPr>
            <a:xfrm>
              <a:off x="575588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3" name="Google Shape;1093;p13"/>
            <p:cNvSpPr/>
            <p:nvPr/>
          </p:nvSpPr>
          <p:spPr>
            <a:xfrm>
              <a:off x="575588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4" name="Google Shape;1094;p13"/>
            <p:cNvSpPr/>
            <p:nvPr/>
          </p:nvSpPr>
          <p:spPr>
            <a:xfrm>
              <a:off x="575588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5" name="Google Shape;1095;p13"/>
            <p:cNvSpPr/>
            <p:nvPr/>
          </p:nvSpPr>
          <p:spPr>
            <a:xfrm>
              <a:off x="575588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575588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575588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575588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9" name="Google Shape;1099;p13"/>
            <p:cNvSpPr/>
            <p:nvPr/>
          </p:nvSpPr>
          <p:spPr>
            <a:xfrm>
              <a:off x="575588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0" name="Google Shape;1100;p13"/>
            <p:cNvSpPr/>
            <p:nvPr/>
          </p:nvSpPr>
          <p:spPr>
            <a:xfrm>
              <a:off x="575588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1" name="Google Shape;1101;p13"/>
            <p:cNvSpPr/>
            <p:nvPr/>
          </p:nvSpPr>
          <p:spPr>
            <a:xfrm>
              <a:off x="575588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2" name="Google Shape;1102;p13"/>
            <p:cNvSpPr/>
            <p:nvPr/>
          </p:nvSpPr>
          <p:spPr>
            <a:xfrm>
              <a:off x="575588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13"/>
            <p:cNvSpPr/>
            <p:nvPr/>
          </p:nvSpPr>
          <p:spPr>
            <a:xfrm>
              <a:off x="575588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4" name="Google Shape;1104;p13"/>
            <p:cNvSpPr/>
            <p:nvPr/>
          </p:nvSpPr>
          <p:spPr>
            <a:xfrm>
              <a:off x="5844677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5" name="Google Shape;1105;p13"/>
            <p:cNvSpPr/>
            <p:nvPr/>
          </p:nvSpPr>
          <p:spPr>
            <a:xfrm>
              <a:off x="5844677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13"/>
            <p:cNvSpPr/>
            <p:nvPr/>
          </p:nvSpPr>
          <p:spPr>
            <a:xfrm>
              <a:off x="5844677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7" name="Google Shape;1107;p13"/>
            <p:cNvSpPr/>
            <p:nvPr/>
          </p:nvSpPr>
          <p:spPr>
            <a:xfrm>
              <a:off x="5844677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8" name="Google Shape;1108;p13"/>
            <p:cNvSpPr/>
            <p:nvPr/>
          </p:nvSpPr>
          <p:spPr>
            <a:xfrm>
              <a:off x="5844677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13"/>
            <p:cNvSpPr/>
            <p:nvPr/>
          </p:nvSpPr>
          <p:spPr>
            <a:xfrm>
              <a:off x="5844677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0" name="Google Shape;1110;p13"/>
            <p:cNvSpPr/>
            <p:nvPr/>
          </p:nvSpPr>
          <p:spPr>
            <a:xfrm>
              <a:off x="5844677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1" name="Google Shape;1111;p13"/>
            <p:cNvSpPr/>
            <p:nvPr/>
          </p:nvSpPr>
          <p:spPr>
            <a:xfrm>
              <a:off x="5844677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13"/>
            <p:cNvSpPr/>
            <p:nvPr/>
          </p:nvSpPr>
          <p:spPr>
            <a:xfrm>
              <a:off x="5844677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3" name="Google Shape;1113;p13"/>
            <p:cNvSpPr/>
            <p:nvPr/>
          </p:nvSpPr>
          <p:spPr>
            <a:xfrm>
              <a:off x="5844677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4" name="Google Shape;1114;p13"/>
            <p:cNvSpPr/>
            <p:nvPr/>
          </p:nvSpPr>
          <p:spPr>
            <a:xfrm>
              <a:off x="5844677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13"/>
            <p:cNvSpPr/>
            <p:nvPr/>
          </p:nvSpPr>
          <p:spPr>
            <a:xfrm>
              <a:off x="5844677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13"/>
            <p:cNvSpPr/>
            <p:nvPr/>
          </p:nvSpPr>
          <p:spPr>
            <a:xfrm>
              <a:off x="5844677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13"/>
            <p:cNvSpPr/>
            <p:nvPr/>
          </p:nvSpPr>
          <p:spPr>
            <a:xfrm>
              <a:off x="5933466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13"/>
            <p:cNvSpPr/>
            <p:nvPr/>
          </p:nvSpPr>
          <p:spPr>
            <a:xfrm>
              <a:off x="5933466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13"/>
            <p:cNvSpPr/>
            <p:nvPr/>
          </p:nvSpPr>
          <p:spPr>
            <a:xfrm>
              <a:off x="5933466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13"/>
            <p:cNvSpPr/>
            <p:nvPr/>
          </p:nvSpPr>
          <p:spPr>
            <a:xfrm>
              <a:off x="5933466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13"/>
            <p:cNvSpPr/>
            <p:nvPr/>
          </p:nvSpPr>
          <p:spPr>
            <a:xfrm>
              <a:off x="5933466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13"/>
            <p:cNvSpPr/>
            <p:nvPr/>
          </p:nvSpPr>
          <p:spPr>
            <a:xfrm>
              <a:off x="5933466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3" name="Google Shape;1123;p13"/>
            <p:cNvSpPr/>
            <p:nvPr/>
          </p:nvSpPr>
          <p:spPr>
            <a:xfrm>
              <a:off x="5933466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4" name="Google Shape;1124;p13"/>
            <p:cNvSpPr/>
            <p:nvPr/>
          </p:nvSpPr>
          <p:spPr>
            <a:xfrm>
              <a:off x="5933466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13"/>
            <p:cNvSpPr/>
            <p:nvPr/>
          </p:nvSpPr>
          <p:spPr>
            <a:xfrm>
              <a:off x="5933466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13"/>
            <p:cNvSpPr/>
            <p:nvPr/>
          </p:nvSpPr>
          <p:spPr>
            <a:xfrm>
              <a:off x="5933466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13"/>
            <p:cNvSpPr/>
            <p:nvPr/>
          </p:nvSpPr>
          <p:spPr>
            <a:xfrm>
              <a:off x="5933466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13"/>
            <p:cNvSpPr/>
            <p:nvPr/>
          </p:nvSpPr>
          <p:spPr>
            <a:xfrm>
              <a:off x="5933466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13"/>
            <p:cNvSpPr/>
            <p:nvPr/>
          </p:nvSpPr>
          <p:spPr>
            <a:xfrm>
              <a:off x="5933466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13"/>
            <p:cNvSpPr/>
            <p:nvPr/>
          </p:nvSpPr>
          <p:spPr>
            <a:xfrm>
              <a:off x="6022255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13"/>
            <p:cNvSpPr/>
            <p:nvPr/>
          </p:nvSpPr>
          <p:spPr>
            <a:xfrm>
              <a:off x="6022255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13"/>
            <p:cNvSpPr/>
            <p:nvPr/>
          </p:nvSpPr>
          <p:spPr>
            <a:xfrm>
              <a:off x="6022255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13"/>
            <p:cNvSpPr/>
            <p:nvPr/>
          </p:nvSpPr>
          <p:spPr>
            <a:xfrm>
              <a:off x="6022255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13"/>
            <p:cNvSpPr/>
            <p:nvPr/>
          </p:nvSpPr>
          <p:spPr>
            <a:xfrm>
              <a:off x="6022255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13"/>
            <p:cNvSpPr/>
            <p:nvPr/>
          </p:nvSpPr>
          <p:spPr>
            <a:xfrm>
              <a:off x="6022255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13"/>
            <p:cNvSpPr/>
            <p:nvPr/>
          </p:nvSpPr>
          <p:spPr>
            <a:xfrm>
              <a:off x="6022255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13"/>
            <p:cNvSpPr/>
            <p:nvPr/>
          </p:nvSpPr>
          <p:spPr>
            <a:xfrm>
              <a:off x="6022255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13"/>
            <p:cNvSpPr/>
            <p:nvPr/>
          </p:nvSpPr>
          <p:spPr>
            <a:xfrm>
              <a:off x="6022255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13"/>
            <p:cNvSpPr/>
            <p:nvPr/>
          </p:nvSpPr>
          <p:spPr>
            <a:xfrm>
              <a:off x="6022255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13"/>
            <p:cNvSpPr/>
            <p:nvPr/>
          </p:nvSpPr>
          <p:spPr>
            <a:xfrm>
              <a:off x="6022255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13"/>
            <p:cNvSpPr/>
            <p:nvPr/>
          </p:nvSpPr>
          <p:spPr>
            <a:xfrm>
              <a:off x="6022255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13"/>
            <p:cNvSpPr/>
            <p:nvPr/>
          </p:nvSpPr>
          <p:spPr>
            <a:xfrm>
              <a:off x="6022255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13"/>
            <p:cNvSpPr/>
            <p:nvPr/>
          </p:nvSpPr>
          <p:spPr>
            <a:xfrm>
              <a:off x="424647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13"/>
            <p:cNvSpPr/>
            <p:nvPr/>
          </p:nvSpPr>
          <p:spPr>
            <a:xfrm>
              <a:off x="433526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13"/>
            <p:cNvSpPr/>
            <p:nvPr/>
          </p:nvSpPr>
          <p:spPr>
            <a:xfrm>
              <a:off x="4424050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13"/>
            <p:cNvSpPr/>
            <p:nvPr/>
          </p:nvSpPr>
          <p:spPr>
            <a:xfrm>
              <a:off x="4512839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13"/>
            <p:cNvSpPr/>
            <p:nvPr/>
          </p:nvSpPr>
          <p:spPr>
            <a:xfrm>
              <a:off x="4601628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13"/>
            <p:cNvSpPr/>
            <p:nvPr/>
          </p:nvSpPr>
          <p:spPr>
            <a:xfrm>
              <a:off x="469041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13"/>
            <p:cNvSpPr/>
            <p:nvPr/>
          </p:nvSpPr>
          <p:spPr>
            <a:xfrm>
              <a:off x="4779206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13"/>
            <p:cNvSpPr/>
            <p:nvPr/>
          </p:nvSpPr>
          <p:spPr>
            <a:xfrm>
              <a:off x="4867996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13"/>
            <p:cNvSpPr/>
            <p:nvPr/>
          </p:nvSpPr>
          <p:spPr>
            <a:xfrm>
              <a:off x="4956785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13"/>
            <p:cNvSpPr/>
            <p:nvPr/>
          </p:nvSpPr>
          <p:spPr>
            <a:xfrm>
              <a:off x="504557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13"/>
            <p:cNvSpPr/>
            <p:nvPr/>
          </p:nvSpPr>
          <p:spPr>
            <a:xfrm>
              <a:off x="5134363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13"/>
            <p:cNvSpPr/>
            <p:nvPr/>
          </p:nvSpPr>
          <p:spPr>
            <a:xfrm>
              <a:off x="5223152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13"/>
            <p:cNvSpPr/>
            <p:nvPr/>
          </p:nvSpPr>
          <p:spPr>
            <a:xfrm>
              <a:off x="531194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13"/>
            <p:cNvSpPr/>
            <p:nvPr/>
          </p:nvSpPr>
          <p:spPr>
            <a:xfrm>
              <a:off x="5400731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13"/>
            <p:cNvSpPr/>
            <p:nvPr/>
          </p:nvSpPr>
          <p:spPr>
            <a:xfrm>
              <a:off x="5489520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13"/>
            <p:cNvSpPr/>
            <p:nvPr/>
          </p:nvSpPr>
          <p:spPr>
            <a:xfrm>
              <a:off x="5578309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13"/>
            <p:cNvSpPr/>
            <p:nvPr/>
          </p:nvSpPr>
          <p:spPr>
            <a:xfrm>
              <a:off x="5667098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13"/>
            <p:cNvSpPr/>
            <p:nvPr/>
          </p:nvSpPr>
          <p:spPr>
            <a:xfrm>
              <a:off x="575588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13"/>
            <p:cNvSpPr/>
            <p:nvPr/>
          </p:nvSpPr>
          <p:spPr>
            <a:xfrm>
              <a:off x="5844677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13"/>
            <p:cNvSpPr/>
            <p:nvPr/>
          </p:nvSpPr>
          <p:spPr>
            <a:xfrm>
              <a:off x="5933466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13"/>
            <p:cNvSpPr/>
            <p:nvPr/>
          </p:nvSpPr>
          <p:spPr>
            <a:xfrm>
              <a:off x="6022255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13"/>
            <p:cNvSpPr/>
            <p:nvPr/>
          </p:nvSpPr>
          <p:spPr>
            <a:xfrm>
              <a:off x="424647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13"/>
            <p:cNvSpPr/>
            <p:nvPr/>
          </p:nvSpPr>
          <p:spPr>
            <a:xfrm>
              <a:off x="433526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13"/>
            <p:cNvSpPr/>
            <p:nvPr/>
          </p:nvSpPr>
          <p:spPr>
            <a:xfrm>
              <a:off x="4424050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13"/>
            <p:cNvSpPr/>
            <p:nvPr/>
          </p:nvSpPr>
          <p:spPr>
            <a:xfrm>
              <a:off x="4512839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13"/>
            <p:cNvSpPr/>
            <p:nvPr/>
          </p:nvSpPr>
          <p:spPr>
            <a:xfrm>
              <a:off x="4601628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13"/>
            <p:cNvSpPr/>
            <p:nvPr/>
          </p:nvSpPr>
          <p:spPr>
            <a:xfrm>
              <a:off x="469041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13"/>
            <p:cNvSpPr/>
            <p:nvPr/>
          </p:nvSpPr>
          <p:spPr>
            <a:xfrm>
              <a:off x="4779206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13"/>
            <p:cNvSpPr/>
            <p:nvPr/>
          </p:nvSpPr>
          <p:spPr>
            <a:xfrm>
              <a:off x="4867996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13"/>
            <p:cNvSpPr/>
            <p:nvPr/>
          </p:nvSpPr>
          <p:spPr>
            <a:xfrm>
              <a:off x="4956785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13"/>
            <p:cNvSpPr/>
            <p:nvPr/>
          </p:nvSpPr>
          <p:spPr>
            <a:xfrm>
              <a:off x="504557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13"/>
            <p:cNvSpPr/>
            <p:nvPr/>
          </p:nvSpPr>
          <p:spPr>
            <a:xfrm>
              <a:off x="5134363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13"/>
            <p:cNvSpPr/>
            <p:nvPr/>
          </p:nvSpPr>
          <p:spPr>
            <a:xfrm>
              <a:off x="5223152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13"/>
            <p:cNvSpPr/>
            <p:nvPr/>
          </p:nvSpPr>
          <p:spPr>
            <a:xfrm>
              <a:off x="531194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13"/>
            <p:cNvSpPr/>
            <p:nvPr/>
          </p:nvSpPr>
          <p:spPr>
            <a:xfrm>
              <a:off x="5400731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13"/>
            <p:cNvSpPr/>
            <p:nvPr/>
          </p:nvSpPr>
          <p:spPr>
            <a:xfrm>
              <a:off x="5489520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13"/>
            <p:cNvSpPr/>
            <p:nvPr/>
          </p:nvSpPr>
          <p:spPr>
            <a:xfrm>
              <a:off x="5578309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13"/>
            <p:cNvSpPr/>
            <p:nvPr/>
          </p:nvSpPr>
          <p:spPr>
            <a:xfrm>
              <a:off x="5667098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13"/>
            <p:cNvSpPr/>
            <p:nvPr/>
          </p:nvSpPr>
          <p:spPr>
            <a:xfrm>
              <a:off x="575588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13"/>
            <p:cNvSpPr/>
            <p:nvPr/>
          </p:nvSpPr>
          <p:spPr>
            <a:xfrm>
              <a:off x="5844677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13"/>
            <p:cNvSpPr/>
            <p:nvPr/>
          </p:nvSpPr>
          <p:spPr>
            <a:xfrm>
              <a:off x="5933466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13"/>
            <p:cNvSpPr/>
            <p:nvPr/>
          </p:nvSpPr>
          <p:spPr>
            <a:xfrm>
              <a:off x="6022255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13"/>
            <p:cNvSpPr/>
            <p:nvPr/>
          </p:nvSpPr>
          <p:spPr>
            <a:xfrm>
              <a:off x="611454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13"/>
            <p:cNvSpPr/>
            <p:nvPr/>
          </p:nvSpPr>
          <p:spPr>
            <a:xfrm>
              <a:off x="611454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13"/>
            <p:cNvSpPr/>
            <p:nvPr/>
          </p:nvSpPr>
          <p:spPr>
            <a:xfrm>
              <a:off x="611454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13"/>
            <p:cNvSpPr/>
            <p:nvPr/>
          </p:nvSpPr>
          <p:spPr>
            <a:xfrm>
              <a:off x="611454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13"/>
            <p:cNvSpPr/>
            <p:nvPr/>
          </p:nvSpPr>
          <p:spPr>
            <a:xfrm>
              <a:off x="611454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13"/>
            <p:cNvSpPr/>
            <p:nvPr/>
          </p:nvSpPr>
          <p:spPr>
            <a:xfrm>
              <a:off x="611454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13"/>
            <p:cNvSpPr/>
            <p:nvPr/>
          </p:nvSpPr>
          <p:spPr>
            <a:xfrm>
              <a:off x="611454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13"/>
            <p:cNvSpPr/>
            <p:nvPr/>
          </p:nvSpPr>
          <p:spPr>
            <a:xfrm>
              <a:off x="611454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3" name="Google Shape;1193;p13"/>
            <p:cNvSpPr/>
            <p:nvPr/>
          </p:nvSpPr>
          <p:spPr>
            <a:xfrm>
              <a:off x="611454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4" name="Google Shape;1194;p13"/>
            <p:cNvSpPr/>
            <p:nvPr/>
          </p:nvSpPr>
          <p:spPr>
            <a:xfrm>
              <a:off x="611454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5" name="Google Shape;1195;p13"/>
            <p:cNvSpPr/>
            <p:nvPr/>
          </p:nvSpPr>
          <p:spPr>
            <a:xfrm>
              <a:off x="611454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6" name="Google Shape;1196;p13"/>
            <p:cNvSpPr/>
            <p:nvPr/>
          </p:nvSpPr>
          <p:spPr>
            <a:xfrm>
              <a:off x="611454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13"/>
            <p:cNvSpPr/>
            <p:nvPr/>
          </p:nvSpPr>
          <p:spPr>
            <a:xfrm>
              <a:off x="611454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8" name="Google Shape;1198;p13"/>
            <p:cNvSpPr/>
            <p:nvPr/>
          </p:nvSpPr>
          <p:spPr>
            <a:xfrm>
              <a:off x="611454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9" name="Google Shape;1199;p13"/>
            <p:cNvSpPr/>
            <p:nvPr/>
          </p:nvSpPr>
          <p:spPr>
            <a:xfrm>
              <a:off x="611454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0" name="Google Shape;1200;p13"/>
            <p:cNvSpPr/>
            <p:nvPr/>
          </p:nvSpPr>
          <p:spPr>
            <a:xfrm>
              <a:off x="4157682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1" name="Google Shape;1201;p13"/>
            <p:cNvSpPr/>
            <p:nvPr/>
          </p:nvSpPr>
          <p:spPr>
            <a:xfrm>
              <a:off x="4157682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2" name="Google Shape;1202;p13"/>
            <p:cNvSpPr/>
            <p:nvPr/>
          </p:nvSpPr>
          <p:spPr>
            <a:xfrm>
              <a:off x="4157682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3" name="Google Shape;1203;p13"/>
            <p:cNvSpPr/>
            <p:nvPr/>
          </p:nvSpPr>
          <p:spPr>
            <a:xfrm>
              <a:off x="4157682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4" name="Google Shape;1204;p13"/>
            <p:cNvSpPr/>
            <p:nvPr/>
          </p:nvSpPr>
          <p:spPr>
            <a:xfrm>
              <a:off x="4157682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5" name="Google Shape;1205;p13"/>
            <p:cNvSpPr/>
            <p:nvPr/>
          </p:nvSpPr>
          <p:spPr>
            <a:xfrm>
              <a:off x="4157682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6" name="Google Shape;1206;p13"/>
            <p:cNvSpPr/>
            <p:nvPr/>
          </p:nvSpPr>
          <p:spPr>
            <a:xfrm>
              <a:off x="4157682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7" name="Google Shape;1207;p13"/>
            <p:cNvSpPr/>
            <p:nvPr/>
          </p:nvSpPr>
          <p:spPr>
            <a:xfrm>
              <a:off x="4157682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8" name="Google Shape;1208;p13"/>
            <p:cNvSpPr/>
            <p:nvPr/>
          </p:nvSpPr>
          <p:spPr>
            <a:xfrm>
              <a:off x="4157682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9" name="Google Shape;1209;p13"/>
            <p:cNvSpPr/>
            <p:nvPr/>
          </p:nvSpPr>
          <p:spPr>
            <a:xfrm>
              <a:off x="4157682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0" name="Google Shape;1210;p13"/>
            <p:cNvSpPr/>
            <p:nvPr/>
          </p:nvSpPr>
          <p:spPr>
            <a:xfrm>
              <a:off x="4157682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1" name="Google Shape;1211;p13"/>
            <p:cNvSpPr/>
            <p:nvPr/>
          </p:nvSpPr>
          <p:spPr>
            <a:xfrm>
              <a:off x="4157682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13"/>
            <p:cNvSpPr/>
            <p:nvPr/>
          </p:nvSpPr>
          <p:spPr>
            <a:xfrm>
              <a:off x="4157682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13"/>
            <p:cNvSpPr/>
            <p:nvPr/>
          </p:nvSpPr>
          <p:spPr>
            <a:xfrm>
              <a:off x="4157682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13"/>
            <p:cNvSpPr/>
            <p:nvPr/>
          </p:nvSpPr>
          <p:spPr>
            <a:xfrm>
              <a:off x="4157682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13"/>
            <p:cNvSpPr/>
            <p:nvPr/>
          </p:nvSpPr>
          <p:spPr>
            <a:xfrm>
              <a:off x="4068893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13"/>
            <p:cNvSpPr/>
            <p:nvPr/>
          </p:nvSpPr>
          <p:spPr>
            <a:xfrm>
              <a:off x="4068893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13"/>
            <p:cNvSpPr/>
            <p:nvPr/>
          </p:nvSpPr>
          <p:spPr>
            <a:xfrm>
              <a:off x="4068893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13"/>
            <p:cNvSpPr/>
            <p:nvPr/>
          </p:nvSpPr>
          <p:spPr>
            <a:xfrm>
              <a:off x="4068893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13"/>
            <p:cNvSpPr/>
            <p:nvPr/>
          </p:nvSpPr>
          <p:spPr>
            <a:xfrm>
              <a:off x="4068893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13"/>
            <p:cNvSpPr/>
            <p:nvPr/>
          </p:nvSpPr>
          <p:spPr>
            <a:xfrm>
              <a:off x="4068893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13"/>
            <p:cNvSpPr/>
            <p:nvPr/>
          </p:nvSpPr>
          <p:spPr>
            <a:xfrm>
              <a:off x="4068893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13"/>
            <p:cNvSpPr/>
            <p:nvPr/>
          </p:nvSpPr>
          <p:spPr>
            <a:xfrm>
              <a:off x="4068893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13"/>
            <p:cNvSpPr/>
            <p:nvPr/>
          </p:nvSpPr>
          <p:spPr>
            <a:xfrm>
              <a:off x="4068893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13"/>
            <p:cNvSpPr/>
            <p:nvPr/>
          </p:nvSpPr>
          <p:spPr>
            <a:xfrm>
              <a:off x="4068893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13"/>
            <p:cNvSpPr/>
            <p:nvPr/>
          </p:nvSpPr>
          <p:spPr>
            <a:xfrm>
              <a:off x="4068893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13"/>
            <p:cNvSpPr/>
            <p:nvPr/>
          </p:nvSpPr>
          <p:spPr>
            <a:xfrm>
              <a:off x="4068893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13"/>
            <p:cNvSpPr/>
            <p:nvPr/>
          </p:nvSpPr>
          <p:spPr>
            <a:xfrm>
              <a:off x="4068893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13"/>
            <p:cNvSpPr/>
            <p:nvPr/>
          </p:nvSpPr>
          <p:spPr>
            <a:xfrm>
              <a:off x="4068893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13"/>
            <p:cNvSpPr/>
            <p:nvPr/>
          </p:nvSpPr>
          <p:spPr>
            <a:xfrm>
              <a:off x="4068893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13"/>
            <p:cNvSpPr/>
            <p:nvPr/>
          </p:nvSpPr>
          <p:spPr>
            <a:xfrm>
              <a:off x="3980104" y="163082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13"/>
            <p:cNvSpPr/>
            <p:nvPr/>
          </p:nvSpPr>
          <p:spPr>
            <a:xfrm>
              <a:off x="3980104" y="17287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13"/>
            <p:cNvSpPr/>
            <p:nvPr/>
          </p:nvSpPr>
          <p:spPr>
            <a:xfrm>
              <a:off x="3980104" y="18267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13"/>
            <p:cNvSpPr/>
            <p:nvPr/>
          </p:nvSpPr>
          <p:spPr>
            <a:xfrm>
              <a:off x="3980104" y="1924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13"/>
            <p:cNvSpPr/>
            <p:nvPr/>
          </p:nvSpPr>
          <p:spPr>
            <a:xfrm>
              <a:off x="3980104" y="202257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13"/>
            <p:cNvSpPr/>
            <p:nvPr/>
          </p:nvSpPr>
          <p:spPr>
            <a:xfrm>
              <a:off x="3980104" y="212051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13"/>
            <p:cNvSpPr/>
            <p:nvPr/>
          </p:nvSpPr>
          <p:spPr>
            <a:xfrm>
              <a:off x="3980104" y="22184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13"/>
            <p:cNvSpPr/>
            <p:nvPr/>
          </p:nvSpPr>
          <p:spPr>
            <a:xfrm>
              <a:off x="3980104" y="231638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13"/>
            <p:cNvSpPr/>
            <p:nvPr/>
          </p:nvSpPr>
          <p:spPr>
            <a:xfrm>
              <a:off x="3980104" y="24143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13"/>
            <p:cNvSpPr/>
            <p:nvPr/>
          </p:nvSpPr>
          <p:spPr>
            <a:xfrm>
              <a:off x="3980104" y="251226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13"/>
            <p:cNvSpPr/>
            <p:nvPr/>
          </p:nvSpPr>
          <p:spPr>
            <a:xfrm>
              <a:off x="3980104" y="261020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13"/>
            <p:cNvSpPr/>
            <p:nvPr/>
          </p:nvSpPr>
          <p:spPr>
            <a:xfrm>
              <a:off x="3980104" y="27081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13"/>
            <p:cNvSpPr/>
            <p:nvPr/>
          </p:nvSpPr>
          <p:spPr>
            <a:xfrm>
              <a:off x="3980104" y="280607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13"/>
            <p:cNvSpPr/>
            <p:nvPr/>
          </p:nvSpPr>
          <p:spPr>
            <a:xfrm>
              <a:off x="3980104" y="290401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13"/>
            <p:cNvSpPr/>
            <p:nvPr/>
          </p:nvSpPr>
          <p:spPr>
            <a:xfrm>
              <a:off x="3980104" y="300195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13"/>
            <p:cNvSpPr/>
            <p:nvPr/>
          </p:nvSpPr>
          <p:spPr>
            <a:xfrm>
              <a:off x="424647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13"/>
            <p:cNvSpPr/>
            <p:nvPr/>
          </p:nvSpPr>
          <p:spPr>
            <a:xfrm>
              <a:off x="433526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13"/>
            <p:cNvSpPr/>
            <p:nvPr/>
          </p:nvSpPr>
          <p:spPr>
            <a:xfrm>
              <a:off x="4424050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13"/>
            <p:cNvSpPr/>
            <p:nvPr/>
          </p:nvSpPr>
          <p:spPr>
            <a:xfrm>
              <a:off x="4512839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13"/>
            <p:cNvSpPr/>
            <p:nvPr/>
          </p:nvSpPr>
          <p:spPr>
            <a:xfrm>
              <a:off x="4601628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13"/>
            <p:cNvSpPr/>
            <p:nvPr/>
          </p:nvSpPr>
          <p:spPr>
            <a:xfrm>
              <a:off x="469041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13"/>
            <p:cNvSpPr/>
            <p:nvPr/>
          </p:nvSpPr>
          <p:spPr>
            <a:xfrm>
              <a:off x="424647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2" name="Google Shape;1252;p13"/>
            <p:cNvSpPr/>
            <p:nvPr/>
          </p:nvSpPr>
          <p:spPr>
            <a:xfrm>
              <a:off x="433526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3" name="Google Shape;1253;p13"/>
            <p:cNvSpPr/>
            <p:nvPr/>
          </p:nvSpPr>
          <p:spPr>
            <a:xfrm>
              <a:off x="4424050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13"/>
            <p:cNvSpPr/>
            <p:nvPr/>
          </p:nvSpPr>
          <p:spPr>
            <a:xfrm>
              <a:off x="4512839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13"/>
            <p:cNvSpPr/>
            <p:nvPr/>
          </p:nvSpPr>
          <p:spPr>
            <a:xfrm>
              <a:off x="4601628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13"/>
            <p:cNvSpPr/>
            <p:nvPr/>
          </p:nvSpPr>
          <p:spPr>
            <a:xfrm>
              <a:off x="469041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13"/>
            <p:cNvSpPr/>
            <p:nvPr/>
          </p:nvSpPr>
          <p:spPr>
            <a:xfrm>
              <a:off x="424647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13"/>
            <p:cNvSpPr/>
            <p:nvPr/>
          </p:nvSpPr>
          <p:spPr>
            <a:xfrm>
              <a:off x="433526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13"/>
            <p:cNvSpPr/>
            <p:nvPr/>
          </p:nvSpPr>
          <p:spPr>
            <a:xfrm>
              <a:off x="4424050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13"/>
            <p:cNvSpPr/>
            <p:nvPr/>
          </p:nvSpPr>
          <p:spPr>
            <a:xfrm>
              <a:off x="4512839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13"/>
            <p:cNvSpPr/>
            <p:nvPr/>
          </p:nvSpPr>
          <p:spPr>
            <a:xfrm>
              <a:off x="4601628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13"/>
            <p:cNvSpPr/>
            <p:nvPr/>
          </p:nvSpPr>
          <p:spPr>
            <a:xfrm>
              <a:off x="469041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3" name="Google Shape;1263;p13"/>
            <p:cNvSpPr/>
            <p:nvPr/>
          </p:nvSpPr>
          <p:spPr>
            <a:xfrm>
              <a:off x="424647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4" name="Google Shape;1264;p13"/>
            <p:cNvSpPr/>
            <p:nvPr/>
          </p:nvSpPr>
          <p:spPr>
            <a:xfrm>
              <a:off x="433526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5" name="Google Shape;1265;p13"/>
            <p:cNvSpPr/>
            <p:nvPr/>
          </p:nvSpPr>
          <p:spPr>
            <a:xfrm>
              <a:off x="4424050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13"/>
            <p:cNvSpPr/>
            <p:nvPr/>
          </p:nvSpPr>
          <p:spPr>
            <a:xfrm>
              <a:off x="4512839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13"/>
            <p:cNvSpPr/>
            <p:nvPr/>
          </p:nvSpPr>
          <p:spPr>
            <a:xfrm>
              <a:off x="4601628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13"/>
            <p:cNvSpPr/>
            <p:nvPr/>
          </p:nvSpPr>
          <p:spPr>
            <a:xfrm>
              <a:off x="469041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9" name="Google Shape;1269;p13"/>
            <p:cNvSpPr/>
            <p:nvPr/>
          </p:nvSpPr>
          <p:spPr>
            <a:xfrm>
              <a:off x="424647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13"/>
            <p:cNvSpPr/>
            <p:nvPr/>
          </p:nvSpPr>
          <p:spPr>
            <a:xfrm>
              <a:off x="433526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13"/>
            <p:cNvSpPr/>
            <p:nvPr/>
          </p:nvSpPr>
          <p:spPr>
            <a:xfrm>
              <a:off x="4424050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13"/>
            <p:cNvSpPr/>
            <p:nvPr/>
          </p:nvSpPr>
          <p:spPr>
            <a:xfrm>
              <a:off x="4512839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13"/>
            <p:cNvSpPr/>
            <p:nvPr/>
          </p:nvSpPr>
          <p:spPr>
            <a:xfrm>
              <a:off x="4601628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13"/>
            <p:cNvSpPr/>
            <p:nvPr/>
          </p:nvSpPr>
          <p:spPr>
            <a:xfrm>
              <a:off x="469041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5" name="Google Shape;1275;p13"/>
            <p:cNvSpPr/>
            <p:nvPr/>
          </p:nvSpPr>
          <p:spPr>
            <a:xfrm>
              <a:off x="424647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6" name="Google Shape;1276;p13"/>
            <p:cNvSpPr/>
            <p:nvPr/>
          </p:nvSpPr>
          <p:spPr>
            <a:xfrm>
              <a:off x="433526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7" name="Google Shape;1277;p13"/>
            <p:cNvSpPr/>
            <p:nvPr/>
          </p:nvSpPr>
          <p:spPr>
            <a:xfrm>
              <a:off x="4424050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13"/>
            <p:cNvSpPr/>
            <p:nvPr/>
          </p:nvSpPr>
          <p:spPr>
            <a:xfrm>
              <a:off x="4512839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13"/>
            <p:cNvSpPr/>
            <p:nvPr/>
          </p:nvSpPr>
          <p:spPr>
            <a:xfrm>
              <a:off x="4601628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13"/>
            <p:cNvSpPr/>
            <p:nvPr/>
          </p:nvSpPr>
          <p:spPr>
            <a:xfrm>
              <a:off x="469041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1" name="Google Shape;1281;p13"/>
            <p:cNvSpPr/>
            <p:nvPr/>
          </p:nvSpPr>
          <p:spPr>
            <a:xfrm>
              <a:off x="424647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2" name="Google Shape;1282;p13"/>
            <p:cNvSpPr/>
            <p:nvPr/>
          </p:nvSpPr>
          <p:spPr>
            <a:xfrm>
              <a:off x="433526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13"/>
            <p:cNvSpPr/>
            <p:nvPr/>
          </p:nvSpPr>
          <p:spPr>
            <a:xfrm>
              <a:off x="4424050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13"/>
            <p:cNvSpPr/>
            <p:nvPr/>
          </p:nvSpPr>
          <p:spPr>
            <a:xfrm>
              <a:off x="4512839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13"/>
            <p:cNvSpPr/>
            <p:nvPr/>
          </p:nvSpPr>
          <p:spPr>
            <a:xfrm>
              <a:off x="4601628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6" name="Google Shape;1286;p13"/>
            <p:cNvSpPr/>
            <p:nvPr/>
          </p:nvSpPr>
          <p:spPr>
            <a:xfrm>
              <a:off x="469041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7" name="Google Shape;1287;p13"/>
            <p:cNvSpPr/>
            <p:nvPr/>
          </p:nvSpPr>
          <p:spPr>
            <a:xfrm>
              <a:off x="424647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13"/>
            <p:cNvSpPr/>
            <p:nvPr/>
          </p:nvSpPr>
          <p:spPr>
            <a:xfrm>
              <a:off x="433526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13"/>
            <p:cNvSpPr/>
            <p:nvPr/>
          </p:nvSpPr>
          <p:spPr>
            <a:xfrm>
              <a:off x="4424050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0" name="Google Shape;1290;p13"/>
            <p:cNvSpPr/>
            <p:nvPr/>
          </p:nvSpPr>
          <p:spPr>
            <a:xfrm>
              <a:off x="4512839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1" name="Google Shape;1291;p13"/>
            <p:cNvSpPr/>
            <p:nvPr/>
          </p:nvSpPr>
          <p:spPr>
            <a:xfrm>
              <a:off x="4601628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2" name="Google Shape;1292;p13"/>
            <p:cNvSpPr/>
            <p:nvPr/>
          </p:nvSpPr>
          <p:spPr>
            <a:xfrm>
              <a:off x="469041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3" name="Google Shape;1293;p13"/>
            <p:cNvSpPr/>
            <p:nvPr/>
          </p:nvSpPr>
          <p:spPr>
            <a:xfrm>
              <a:off x="424647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13"/>
            <p:cNvSpPr/>
            <p:nvPr/>
          </p:nvSpPr>
          <p:spPr>
            <a:xfrm>
              <a:off x="433526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13"/>
            <p:cNvSpPr/>
            <p:nvPr/>
          </p:nvSpPr>
          <p:spPr>
            <a:xfrm>
              <a:off x="4424050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6" name="Google Shape;1296;p13"/>
            <p:cNvSpPr/>
            <p:nvPr/>
          </p:nvSpPr>
          <p:spPr>
            <a:xfrm>
              <a:off x="4512839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13"/>
            <p:cNvSpPr/>
            <p:nvPr/>
          </p:nvSpPr>
          <p:spPr>
            <a:xfrm>
              <a:off x="4601628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13"/>
            <p:cNvSpPr/>
            <p:nvPr/>
          </p:nvSpPr>
          <p:spPr>
            <a:xfrm>
              <a:off x="469041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13"/>
            <p:cNvSpPr/>
            <p:nvPr/>
          </p:nvSpPr>
          <p:spPr>
            <a:xfrm>
              <a:off x="424647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13"/>
            <p:cNvSpPr/>
            <p:nvPr/>
          </p:nvSpPr>
          <p:spPr>
            <a:xfrm>
              <a:off x="433526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13"/>
            <p:cNvSpPr/>
            <p:nvPr/>
          </p:nvSpPr>
          <p:spPr>
            <a:xfrm>
              <a:off x="4424050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13"/>
            <p:cNvSpPr/>
            <p:nvPr/>
          </p:nvSpPr>
          <p:spPr>
            <a:xfrm>
              <a:off x="4512839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13"/>
            <p:cNvSpPr/>
            <p:nvPr/>
          </p:nvSpPr>
          <p:spPr>
            <a:xfrm>
              <a:off x="4601628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13"/>
            <p:cNvSpPr/>
            <p:nvPr/>
          </p:nvSpPr>
          <p:spPr>
            <a:xfrm>
              <a:off x="469041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13"/>
            <p:cNvSpPr/>
            <p:nvPr/>
          </p:nvSpPr>
          <p:spPr>
            <a:xfrm>
              <a:off x="424647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13"/>
            <p:cNvSpPr/>
            <p:nvPr/>
          </p:nvSpPr>
          <p:spPr>
            <a:xfrm>
              <a:off x="433526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7" name="Google Shape;1307;p13"/>
            <p:cNvSpPr/>
            <p:nvPr/>
          </p:nvSpPr>
          <p:spPr>
            <a:xfrm>
              <a:off x="4424050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13"/>
            <p:cNvSpPr/>
            <p:nvPr/>
          </p:nvSpPr>
          <p:spPr>
            <a:xfrm>
              <a:off x="4512839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13"/>
            <p:cNvSpPr/>
            <p:nvPr/>
          </p:nvSpPr>
          <p:spPr>
            <a:xfrm>
              <a:off x="4601628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0" name="Google Shape;1310;p13"/>
            <p:cNvSpPr/>
            <p:nvPr/>
          </p:nvSpPr>
          <p:spPr>
            <a:xfrm>
              <a:off x="469041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13"/>
            <p:cNvSpPr/>
            <p:nvPr/>
          </p:nvSpPr>
          <p:spPr>
            <a:xfrm>
              <a:off x="424647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13"/>
            <p:cNvSpPr/>
            <p:nvPr/>
          </p:nvSpPr>
          <p:spPr>
            <a:xfrm>
              <a:off x="433526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13"/>
            <p:cNvSpPr/>
            <p:nvPr/>
          </p:nvSpPr>
          <p:spPr>
            <a:xfrm>
              <a:off x="4424050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13"/>
            <p:cNvSpPr/>
            <p:nvPr/>
          </p:nvSpPr>
          <p:spPr>
            <a:xfrm>
              <a:off x="4512839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13"/>
            <p:cNvSpPr/>
            <p:nvPr/>
          </p:nvSpPr>
          <p:spPr>
            <a:xfrm>
              <a:off x="4601628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13"/>
            <p:cNvSpPr/>
            <p:nvPr/>
          </p:nvSpPr>
          <p:spPr>
            <a:xfrm>
              <a:off x="469041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13"/>
            <p:cNvSpPr/>
            <p:nvPr/>
          </p:nvSpPr>
          <p:spPr>
            <a:xfrm>
              <a:off x="424647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13"/>
            <p:cNvSpPr/>
            <p:nvPr/>
          </p:nvSpPr>
          <p:spPr>
            <a:xfrm>
              <a:off x="433526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13"/>
            <p:cNvSpPr/>
            <p:nvPr/>
          </p:nvSpPr>
          <p:spPr>
            <a:xfrm>
              <a:off x="4424050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13"/>
            <p:cNvSpPr/>
            <p:nvPr/>
          </p:nvSpPr>
          <p:spPr>
            <a:xfrm>
              <a:off x="4512839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13"/>
            <p:cNvSpPr/>
            <p:nvPr/>
          </p:nvSpPr>
          <p:spPr>
            <a:xfrm>
              <a:off x="4601628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13"/>
            <p:cNvSpPr/>
            <p:nvPr/>
          </p:nvSpPr>
          <p:spPr>
            <a:xfrm>
              <a:off x="469041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13"/>
            <p:cNvSpPr/>
            <p:nvPr/>
          </p:nvSpPr>
          <p:spPr>
            <a:xfrm>
              <a:off x="4779206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4" name="Google Shape;1324;p13"/>
            <p:cNvSpPr/>
            <p:nvPr/>
          </p:nvSpPr>
          <p:spPr>
            <a:xfrm>
              <a:off x="4779206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13"/>
            <p:cNvSpPr/>
            <p:nvPr/>
          </p:nvSpPr>
          <p:spPr>
            <a:xfrm>
              <a:off x="4779206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13"/>
            <p:cNvSpPr/>
            <p:nvPr/>
          </p:nvSpPr>
          <p:spPr>
            <a:xfrm>
              <a:off x="4779206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7" name="Google Shape;1327;p13"/>
            <p:cNvSpPr/>
            <p:nvPr/>
          </p:nvSpPr>
          <p:spPr>
            <a:xfrm>
              <a:off x="4779206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8" name="Google Shape;1328;p13"/>
            <p:cNvSpPr/>
            <p:nvPr/>
          </p:nvSpPr>
          <p:spPr>
            <a:xfrm>
              <a:off x="4779206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9" name="Google Shape;1329;p13"/>
            <p:cNvSpPr/>
            <p:nvPr/>
          </p:nvSpPr>
          <p:spPr>
            <a:xfrm>
              <a:off x="4779206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0" name="Google Shape;1330;p13"/>
            <p:cNvSpPr/>
            <p:nvPr/>
          </p:nvSpPr>
          <p:spPr>
            <a:xfrm>
              <a:off x="4779206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1" name="Google Shape;1331;p13"/>
            <p:cNvSpPr/>
            <p:nvPr/>
          </p:nvSpPr>
          <p:spPr>
            <a:xfrm>
              <a:off x="4779206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2" name="Google Shape;1332;p13"/>
            <p:cNvSpPr/>
            <p:nvPr/>
          </p:nvSpPr>
          <p:spPr>
            <a:xfrm>
              <a:off x="4779206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3" name="Google Shape;1333;p13"/>
            <p:cNvSpPr/>
            <p:nvPr/>
          </p:nvSpPr>
          <p:spPr>
            <a:xfrm>
              <a:off x="4779206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4" name="Google Shape;1334;p13"/>
            <p:cNvSpPr/>
            <p:nvPr/>
          </p:nvSpPr>
          <p:spPr>
            <a:xfrm>
              <a:off x="4779206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5" name="Google Shape;1335;p13"/>
            <p:cNvSpPr/>
            <p:nvPr/>
          </p:nvSpPr>
          <p:spPr>
            <a:xfrm>
              <a:off x="4779206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6" name="Google Shape;1336;p13"/>
            <p:cNvSpPr/>
            <p:nvPr/>
          </p:nvSpPr>
          <p:spPr>
            <a:xfrm>
              <a:off x="4867996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7" name="Google Shape;1337;p13"/>
            <p:cNvSpPr/>
            <p:nvPr/>
          </p:nvSpPr>
          <p:spPr>
            <a:xfrm>
              <a:off x="4867996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8" name="Google Shape;1338;p13"/>
            <p:cNvSpPr/>
            <p:nvPr/>
          </p:nvSpPr>
          <p:spPr>
            <a:xfrm>
              <a:off x="4867996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9" name="Google Shape;1339;p13"/>
            <p:cNvSpPr/>
            <p:nvPr/>
          </p:nvSpPr>
          <p:spPr>
            <a:xfrm>
              <a:off x="4867996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13"/>
            <p:cNvSpPr/>
            <p:nvPr/>
          </p:nvSpPr>
          <p:spPr>
            <a:xfrm>
              <a:off x="4867996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1" name="Google Shape;1341;p13"/>
            <p:cNvSpPr/>
            <p:nvPr/>
          </p:nvSpPr>
          <p:spPr>
            <a:xfrm>
              <a:off x="4867996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2" name="Google Shape;1342;p13"/>
            <p:cNvSpPr/>
            <p:nvPr/>
          </p:nvSpPr>
          <p:spPr>
            <a:xfrm>
              <a:off x="4867996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13"/>
            <p:cNvSpPr/>
            <p:nvPr/>
          </p:nvSpPr>
          <p:spPr>
            <a:xfrm>
              <a:off x="4867996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13"/>
            <p:cNvSpPr/>
            <p:nvPr/>
          </p:nvSpPr>
          <p:spPr>
            <a:xfrm>
              <a:off x="4867996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13"/>
            <p:cNvSpPr/>
            <p:nvPr/>
          </p:nvSpPr>
          <p:spPr>
            <a:xfrm>
              <a:off x="4867996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13"/>
            <p:cNvSpPr/>
            <p:nvPr/>
          </p:nvSpPr>
          <p:spPr>
            <a:xfrm>
              <a:off x="4867996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13"/>
            <p:cNvSpPr/>
            <p:nvPr/>
          </p:nvSpPr>
          <p:spPr>
            <a:xfrm>
              <a:off x="4867996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13"/>
            <p:cNvSpPr/>
            <p:nvPr/>
          </p:nvSpPr>
          <p:spPr>
            <a:xfrm>
              <a:off x="4867996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13"/>
            <p:cNvSpPr/>
            <p:nvPr/>
          </p:nvSpPr>
          <p:spPr>
            <a:xfrm>
              <a:off x="4956785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13"/>
            <p:cNvSpPr/>
            <p:nvPr/>
          </p:nvSpPr>
          <p:spPr>
            <a:xfrm>
              <a:off x="4956785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13"/>
            <p:cNvSpPr/>
            <p:nvPr/>
          </p:nvSpPr>
          <p:spPr>
            <a:xfrm>
              <a:off x="4956785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2" name="Google Shape;1352;p13"/>
            <p:cNvSpPr/>
            <p:nvPr/>
          </p:nvSpPr>
          <p:spPr>
            <a:xfrm>
              <a:off x="4956785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13"/>
            <p:cNvSpPr/>
            <p:nvPr/>
          </p:nvSpPr>
          <p:spPr>
            <a:xfrm>
              <a:off x="4956785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13"/>
            <p:cNvSpPr/>
            <p:nvPr/>
          </p:nvSpPr>
          <p:spPr>
            <a:xfrm>
              <a:off x="4956785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13"/>
            <p:cNvSpPr/>
            <p:nvPr/>
          </p:nvSpPr>
          <p:spPr>
            <a:xfrm>
              <a:off x="4956785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13"/>
            <p:cNvSpPr/>
            <p:nvPr/>
          </p:nvSpPr>
          <p:spPr>
            <a:xfrm>
              <a:off x="4956785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7" name="Google Shape;1357;p13"/>
            <p:cNvSpPr/>
            <p:nvPr/>
          </p:nvSpPr>
          <p:spPr>
            <a:xfrm>
              <a:off x="4956785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13"/>
            <p:cNvSpPr/>
            <p:nvPr/>
          </p:nvSpPr>
          <p:spPr>
            <a:xfrm>
              <a:off x="4956785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13"/>
            <p:cNvSpPr/>
            <p:nvPr/>
          </p:nvSpPr>
          <p:spPr>
            <a:xfrm>
              <a:off x="4956785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13"/>
            <p:cNvSpPr/>
            <p:nvPr/>
          </p:nvSpPr>
          <p:spPr>
            <a:xfrm>
              <a:off x="4956785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13"/>
            <p:cNvSpPr/>
            <p:nvPr/>
          </p:nvSpPr>
          <p:spPr>
            <a:xfrm>
              <a:off x="4956785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2" name="Google Shape;1362;p13"/>
            <p:cNvSpPr/>
            <p:nvPr/>
          </p:nvSpPr>
          <p:spPr>
            <a:xfrm>
              <a:off x="504557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13"/>
            <p:cNvSpPr/>
            <p:nvPr/>
          </p:nvSpPr>
          <p:spPr>
            <a:xfrm>
              <a:off x="504557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13"/>
            <p:cNvSpPr/>
            <p:nvPr/>
          </p:nvSpPr>
          <p:spPr>
            <a:xfrm>
              <a:off x="504557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13"/>
            <p:cNvSpPr/>
            <p:nvPr/>
          </p:nvSpPr>
          <p:spPr>
            <a:xfrm>
              <a:off x="504557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13"/>
            <p:cNvSpPr/>
            <p:nvPr/>
          </p:nvSpPr>
          <p:spPr>
            <a:xfrm>
              <a:off x="504557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13"/>
            <p:cNvSpPr/>
            <p:nvPr/>
          </p:nvSpPr>
          <p:spPr>
            <a:xfrm>
              <a:off x="504557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8" name="Google Shape;1368;p13"/>
            <p:cNvSpPr/>
            <p:nvPr/>
          </p:nvSpPr>
          <p:spPr>
            <a:xfrm>
              <a:off x="504557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13"/>
            <p:cNvSpPr/>
            <p:nvPr/>
          </p:nvSpPr>
          <p:spPr>
            <a:xfrm>
              <a:off x="504557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13"/>
            <p:cNvSpPr/>
            <p:nvPr/>
          </p:nvSpPr>
          <p:spPr>
            <a:xfrm>
              <a:off x="504557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13"/>
            <p:cNvSpPr/>
            <p:nvPr/>
          </p:nvSpPr>
          <p:spPr>
            <a:xfrm>
              <a:off x="504557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2" name="Google Shape;1372;p13"/>
            <p:cNvSpPr/>
            <p:nvPr/>
          </p:nvSpPr>
          <p:spPr>
            <a:xfrm>
              <a:off x="504557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3" name="Google Shape;1373;p13"/>
            <p:cNvSpPr/>
            <p:nvPr/>
          </p:nvSpPr>
          <p:spPr>
            <a:xfrm>
              <a:off x="504557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4" name="Google Shape;1374;p13"/>
            <p:cNvSpPr/>
            <p:nvPr/>
          </p:nvSpPr>
          <p:spPr>
            <a:xfrm>
              <a:off x="504557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13"/>
            <p:cNvSpPr/>
            <p:nvPr/>
          </p:nvSpPr>
          <p:spPr>
            <a:xfrm>
              <a:off x="5134363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13"/>
            <p:cNvSpPr/>
            <p:nvPr/>
          </p:nvSpPr>
          <p:spPr>
            <a:xfrm>
              <a:off x="5134363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13"/>
            <p:cNvSpPr/>
            <p:nvPr/>
          </p:nvSpPr>
          <p:spPr>
            <a:xfrm>
              <a:off x="5134363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13"/>
            <p:cNvSpPr/>
            <p:nvPr/>
          </p:nvSpPr>
          <p:spPr>
            <a:xfrm>
              <a:off x="5134363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9" name="Google Shape;1379;p13"/>
            <p:cNvSpPr/>
            <p:nvPr/>
          </p:nvSpPr>
          <p:spPr>
            <a:xfrm>
              <a:off x="5134363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0" name="Google Shape;1380;p13"/>
            <p:cNvSpPr/>
            <p:nvPr/>
          </p:nvSpPr>
          <p:spPr>
            <a:xfrm>
              <a:off x="5134363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1" name="Google Shape;1381;p13"/>
            <p:cNvSpPr/>
            <p:nvPr/>
          </p:nvSpPr>
          <p:spPr>
            <a:xfrm>
              <a:off x="5134363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2" name="Google Shape;1382;p13"/>
            <p:cNvSpPr/>
            <p:nvPr/>
          </p:nvSpPr>
          <p:spPr>
            <a:xfrm>
              <a:off x="5134363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3" name="Google Shape;1383;p13"/>
            <p:cNvSpPr/>
            <p:nvPr/>
          </p:nvSpPr>
          <p:spPr>
            <a:xfrm>
              <a:off x="5134363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4" name="Google Shape;1384;p13"/>
            <p:cNvSpPr/>
            <p:nvPr/>
          </p:nvSpPr>
          <p:spPr>
            <a:xfrm>
              <a:off x="5134363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5" name="Google Shape;1385;p13"/>
            <p:cNvSpPr/>
            <p:nvPr/>
          </p:nvSpPr>
          <p:spPr>
            <a:xfrm>
              <a:off x="5134363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6" name="Google Shape;1386;p13"/>
            <p:cNvSpPr/>
            <p:nvPr/>
          </p:nvSpPr>
          <p:spPr>
            <a:xfrm>
              <a:off x="5134363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7" name="Google Shape;1387;p13"/>
            <p:cNvSpPr/>
            <p:nvPr/>
          </p:nvSpPr>
          <p:spPr>
            <a:xfrm>
              <a:off x="5134363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8" name="Google Shape;1388;p13"/>
            <p:cNvSpPr/>
            <p:nvPr/>
          </p:nvSpPr>
          <p:spPr>
            <a:xfrm>
              <a:off x="5223152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9" name="Google Shape;1389;p13"/>
            <p:cNvSpPr/>
            <p:nvPr/>
          </p:nvSpPr>
          <p:spPr>
            <a:xfrm>
              <a:off x="5223152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0" name="Google Shape;1390;p13"/>
            <p:cNvSpPr/>
            <p:nvPr/>
          </p:nvSpPr>
          <p:spPr>
            <a:xfrm>
              <a:off x="5223152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1" name="Google Shape;1391;p13"/>
            <p:cNvSpPr/>
            <p:nvPr/>
          </p:nvSpPr>
          <p:spPr>
            <a:xfrm>
              <a:off x="5223152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2" name="Google Shape;1392;p13"/>
            <p:cNvSpPr/>
            <p:nvPr/>
          </p:nvSpPr>
          <p:spPr>
            <a:xfrm>
              <a:off x="5223152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3" name="Google Shape;1393;p13"/>
            <p:cNvSpPr/>
            <p:nvPr/>
          </p:nvSpPr>
          <p:spPr>
            <a:xfrm>
              <a:off x="5223152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4" name="Google Shape;1394;p13"/>
            <p:cNvSpPr/>
            <p:nvPr/>
          </p:nvSpPr>
          <p:spPr>
            <a:xfrm>
              <a:off x="5223152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5" name="Google Shape;1395;p13"/>
            <p:cNvSpPr/>
            <p:nvPr/>
          </p:nvSpPr>
          <p:spPr>
            <a:xfrm>
              <a:off x="5223152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6" name="Google Shape;1396;p13"/>
            <p:cNvSpPr/>
            <p:nvPr/>
          </p:nvSpPr>
          <p:spPr>
            <a:xfrm>
              <a:off x="5223152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7" name="Google Shape;1397;p13"/>
            <p:cNvSpPr/>
            <p:nvPr/>
          </p:nvSpPr>
          <p:spPr>
            <a:xfrm>
              <a:off x="5223152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8" name="Google Shape;1398;p13"/>
            <p:cNvSpPr/>
            <p:nvPr/>
          </p:nvSpPr>
          <p:spPr>
            <a:xfrm>
              <a:off x="5223152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9" name="Google Shape;1399;p13"/>
            <p:cNvSpPr/>
            <p:nvPr/>
          </p:nvSpPr>
          <p:spPr>
            <a:xfrm>
              <a:off x="5223152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0" name="Google Shape;1400;p13"/>
            <p:cNvSpPr/>
            <p:nvPr/>
          </p:nvSpPr>
          <p:spPr>
            <a:xfrm>
              <a:off x="5223152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1" name="Google Shape;1401;p13"/>
            <p:cNvSpPr/>
            <p:nvPr/>
          </p:nvSpPr>
          <p:spPr>
            <a:xfrm>
              <a:off x="531194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2" name="Google Shape;1402;p13"/>
            <p:cNvSpPr/>
            <p:nvPr/>
          </p:nvSpPr>
          <p:spPr>
            <a:xfrm>
              <a:off x="531194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3" name="Google Shape;1403;p13"/>
            <p:cNvSpPr/>
            <p:nvPr/>
          </p:nvSpPr>
          <p:spPr>
            <a:xfrm>
              <a:off x="531194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4" name="Google Shape;1404;p13"/>
            <p:cNvSpPr/>
            <p:nvPr/>
          </p:nvSpPr>
          <p:spPr>
            <a:xfrm>
              <a:off x="531194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5" name="Google Shape;1405;p13"/>
            <p:cNvSpPr/>
            <p:nvPr/>
          </p:nvSpPr>
          <p:spPr>
            <a:xfrm>
              <a:off x="531194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6" name="Google Shape;1406;p13"/>
            <p:cNvSpPr/>
            <p:nvPr/>
          </p:nvSpPr>
          <p:spPr>
            <a:xfrm>
              <a:off x="531194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7" name="Google Shape;1407;p13"/>
            <p:cNvSpPr/>
            <p:nvPr/>
          </p:nvSpPr>
          <p:spPr>
            <a:xfrm>
              <a:off x="531194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8" name="Google Shape;1408;p13"/>
            <p:cNvSpPr/>
            <p:nvPr/>
          </p:nvSpPr>
          <p:spPr>
            <a:xfrm>
              <a:off x="531194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9" name="Google Shape;1409;p13"/>
            <p:cNvSpPr/>
            <p:nvPr/>
          </p:nvSpPr>
          <p:spPr>
            <a:xfrm>
              <a:off x="531194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0" name="Google Shape;1410;p13"/>
            <p:cNvSpPr/>
            <p:nvPr/>
          </p:nvSpPr>
          <p:spPr>
            <a:xfrm>
              <a:off x="531194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1" name="Google Shape;1411;p13"/>
            <p:cNvSpPr/>
            <p:nvPr/>
          </p:nvSpPr>
          <p:spPr>
            <a:xfrm>
              <a:off x="531194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2" name="Google Shape;1412;p13"/>
            <p:cNvSpPr/>
            <p:nvPr/>
          </p:nvSpPr>
          <p:spPr>
            <a:xfrm>
              <a:off x="531194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3" name="Google Shape;1413;p13"/>
            <p:cNvSpPr/>
            <p:nvPr/>
          </p:nvSpPr>
          <p:spPr>
            <a:xfrm>
              <a:off x="531194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4" name="Google Shape;1414;p13"/>
            <p:cNvSpPr/>
            <p:nvPr/>
          </p:nvSpPr>
          <p:spPr>
            <a:xfrm>
              <a:off x="5400731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5" name="Google Shape;1415;p13"/>
            <p:cNvSpPr/>
            <p:nvPr/>
          </p:nvSpPr>
          <p:spPr>
            <a:xfrm>
              <a:off x="5400731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6" name="Google Shape;1416;p13"/>
            <p:cNvSpPr/>
            <p:nvPr/>
          </p:nvSpPr>
          <p:spPr>
            <a:xfrm>
              <a:off x="5400731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7" name="Google Shape;1417;p13"/>
            <p:cNvSpPr/>
            <p:nvPr/>
          </p:nvSpPr>
          <p:spPr>
            <a:xfrm>
              <a:off x="5400731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8" name="Google Shape;1418;p13"/>
            <p:cNvSpPr/>
            <p:nvPr/>
          </p:nvSpPr>
          <p:spPr>
            <a:xfrm>
              <a:off x="5400731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9" name="Google Shape;1419;p13"/>
            <p:cNvSpPr/>
            <p:nvPr/>
          </p:nvSpPr>
          <p:spPr>
            <a:xfrm>
              <a:off x="5400731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13"/>
            <p:cNvSpPr/>
            <p:nvPr/>
          </p:nvSpPr>
          <p:spPr>
            <a:xfrm>
              <a:off x="5400731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13"/>
            <p:cNvSpPr/>
            <p:nvPr/>
          </p:nvSpPr>
          <p:spPr>
            <a:xfrm>
              <a:off x="5400731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13"/>
            <p:cNvSpPr/>
            <p:nvPr/>
          </p:nvSpPr>
          <p:spPr>
            <a:xfrm>
              <a:off x="5400731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13"/>
            <p:cNvSpPr/>
            <p:nvPr/>
          </p:nvSpPr>
          <p:spPr>
            <a:xfrm>
              <a:off x="5400731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13"/>
            <p:cNvSpPr/>
            <p:nvPr/>
          </p:nvSpPr>
          <p:spPr>
            <a:xfrm>
              <a:off x="5400731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13"/>
            <p:cNvSpPr/>
            <p:nvPr/>
          </p:nvSpPr>
          <p:spPr>
            <a:xfrm>
              <a:off x="5400731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13"/>
            <p:cNvSpPr/>
            <p:nvPr/>
          </p:nvSpPr>
          <p:spPr>
            <a:xfrm>
              <a:off x="5400731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13"/>
            <p:cNvSpPr/>
            <p:nvPr/>
          </p:nvSpPr>
          <p:spPr>
            <a:xfrm>
              <a:off x="5489520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13"/>
            <p:cNvSpPr/>
            <p:nvPr/>
          </p:nvSpPr>
          <p:spPr>
            <a:xfrm>
              <a:off x="5489520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13"/>
            <p:cNvSpPr/>
            <p:nvPr/>
          </p:nvSpPr>
          <p:spPr>
            <a:xfrm>
              <a:off x="5489520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13"/>
            <p:cNvSpPr/>
            <p:nvPr/>
          </p:nvSpPr>
          <p:spPr>
            <a:xfrm>
              <a:off x="5489520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13"/>
            <p:cNvSpPr/>
            <p:nvPr/>
          </p:nvSpPr>
          <p:spPr>
            <a:xfrm>
              <a:off x="5489520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13"/>
            <p:cNvSpPr/>
            <p:nvPr/>
          </p:nvSpPr>
          <p:spPr>
            <a:xfrm>
              <a:off x="5489520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13"/>
            <p:cNvSpPr/>
            <p:nvPr/>
          </p:nvSpPr>
          <p:spPr>
            <a:xfrm>
              <a:off x="5489520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13"/>
            <p:cNvSpPr/>
            <p:nvPr/>
          </p:nvSpPr>
          <p:spPr>
            <a:xfrm>
              <a:off x="5489520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13"/>
            <p:cNvSpPr/>
            <p:nvPr/>
          </p:nvSpPr>
          <p:spPr>
            <a:xfrm>
              <a:off x="5489520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13"/>
            <p:cNvSpPr/>
            <p:nvPr/>
          </p:nvSpPr>
          <p:spPr>
            <a:xfrm>
              <a:off x="5489520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13"/>
            <p:cNvSpPr/>
            <p:nvPr/>
          </p:nvSpPr>
          <p:spPr>
            <a:xfrm>
              <a:off x="5489520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13"/>
            <p:cNvSpPr/>
            <p:nvPr/>
          </p:nvSpPr>
          <p:spPr>
            <a:xfrm>
              <a:off x="5489520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13"/>
            <p:cNvSpPr/>
            <p:nvPr/>
          </p:nvSpPr>
          <p:spPr>
            <a:xfrm>
              <a:off x="5489520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13"/>
            <p:cNvSpPr/>
            <p:nvPr/>
          </p:nvSpPr>
          <p:spPr>
            <a:xfrm>
              <a:off x="5578309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13"/>
            <p:cNvSpPr/>
            <p:nvPr/>
          </p:nvSpPr>
          <p:spPr>
            <a:xfrm>
              <a:off x="5578309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13"/>
            <p:cNvSpPr/>
            <p:nvPr/>
          </p:nvSpPr>
          <p:spPr>
            <a:xfrm>
              <a:off x="5578309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13"/>
            <p:cNvSpPr/>
            <p:nvPr/>
          </p:nvSpPr>
          <p:spPr>
            <a:xfrm>
              <a:off x="5578309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13"/>
            <p:cNvSpPr/>
            <p:nvPr/>
          </p:nvSpPr>
          <p:spPr>
            <a:xfrm>
              <a:off x="5578309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13"/>
            <p:cNvSpPr/>
            <p:nvPr/>
          </p:nvSpPr>
          <p:spPr>
            <a:xfrm>
              <a:off x="5578309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13"/>
            <p:cNvSpPr/>
            <p:nvPr/>
          </p:nvSpPr>
          <p:spPr>
            <a:xfrm>
              <a:off x="5578309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13"/>
            <p:cNvSpPr/>
            <p:nvPr/>
          </p:nvSpPr>
          <p:spPr>
            <a:xfrm>
              <a:off x="5578309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13"/>
            <p:cNvSpPr/>
            <p:nvPr/>
          </p:nvSpPr>
          <p:spPr>
            <a:xfrm>
              <a:off x="5578309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13"/>
            <p:cNvSpPr/>
            <p:nvPr/>
          </p:nvSpPr>
          <p:spPr>
            <a:xfrm>
              <a:off x="5578309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13"/>
            <p:cNvSpPr/>
            <p:nvPr/>
          </p:nvSpPr>
          <p:spPr>
            <a:xfrm>
              <a:off x="5578309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13"/>
            <p:cNvSpPr/>
            <p:nvPr/>
          </p:nvSpPr>
          <p:spPr>
            <a:xfrm>
              <a:off x="5578309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13"/>
            <p:cNvSpPr/>
            <p:nvPr/>
          </p:nvSpPr>
          <p:spPr>
            <a:xfrm>
              <a:off x="5578309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13"/>
            <p:cNvSpPr/>
            <p:nvPr/>
          </p:nvSpPr>
          <p:spPr>
            <a:xfrm>
              <a:off x="5667098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13"/>
            <p:cNvSpPr/>
            <p:nvPr/>
          </p:nvSpPr>
          <p:spPr>
            <a:xfrm>
              <a:off x="5667098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13"/>
            <p:cNvSpPr/>
            <p:nvPr/>
          </p:nvSpPr>
          <p:spPr>
            <a:xfrm>
              <a:off x="5667098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13"/>
            <p:cNvSpPr/>
            <p:nvPr/>
          </p:nvSpPr>
          <p:spPr>
            <a:xfrm>
              <a:off x="5667098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13"/>
            <p:cNvSpPr/>
            <p:nvPr/>
          </p:nvSpPr>
          <p:spPr>
            <a:xfrm>
              <a:off x="5667098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13"/>
            <p:cNvSpPr/>
            <p:nvPr/>
          </p:nvSpPr>
          <p:spPr>
            <a:xfrm>
              <a:off x="5667098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13"/>
            <p:cNvSpPr/>
            <p:nvPr/>
          </p:nvSpPr>
          <p:spPr>
            <a:xfrm>
              <a:off x="5667098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13"/>
            <p:cNvSpPr/>
            <p:nvPr/>
          </p:nvSpPr>
          <p:spPr>
            <a:xfrm>
              <a:off x="5667098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13"/>
            <p:cNvSpPr/>
            <p:nvPr/>
          </p:nvSpPr>
          <p:spPr>
            <a:xfrm>
              <a:off x="5667098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13"/>
            <p:cNvSpPr/>
            <p:nvPr/>
          </p:nvSpPr>
          <p:spPr>
            <a:xfrm>
              <a:off x="5667098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13"/>
            <p:cNvSpPr/>
            <p:nvPr/>
          </p:nvSpPr>
          <p:spPr>
            <a:xfrm>
              <a:off x="5667098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13"/>
            <p:cNvSpPr/>
            <p:nvPr/>
          </p:nvSpPr>
          <p:spPr>
            <a:xfrm>
              <a:off x="5667098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13"/>
            <p:cNvSpPr/>
            <p:nvPr/>
          </p:nvSpPr>
          <p:spPr>
            <a:xfrm>
              <a:off x="5667098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13"/>
            <p:cNvSpPr/>
            <p:nvPr/>
          </p:nvSpPr>
          <p:spPr>
            <a:xfrm>
              <a:off x="575588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13"/>
            <p:cNvSpPr/>
            <p:nvPr/>
          </p:nvSpPr>
          <p:spPr>
            <a:xfrm>
              <a:off x="575588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13"/>
            <p:cNvSpPr/>
            <p:nvPr/>
          </p:nvSpPr>
          <p:spPr>
            <a:xfrm>
              <a:off x="575588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13"/>
            <p:cNvSpPr/>
            <p:nvPr/>
          </p:nvSpPr>
          <p:spPr>
            <a:xfrm>
              <a:off x="575588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13"/>
            <p:cNvSpPr/>
            <p:nvPr/>
          </p:nvSpPr>
          <p:spPr>
            <a:xfrm>
              <a:off x="575588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13"/>
            <p:cNvSpPr/>
            <p:nvPr/>
          </p:nvSpPr>
          <p:spPr>
            <a:xfrm>
              <a:off x="575588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13"/>
            <p:cNvSpPr/>
            <p:nvPr/>
          </p:nvSpPr>
          <p:spPr>
            <a:xfrm>
              <a:off x="575588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3" name="Google Shape;1473;p13"/>
            <p:cNvSpPr/>
            <p:nvPr/>
          </p:nvSpPr>
          <p:spPr>
            <a:xfrm>
              <a:off x="575588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4" name="Google Shape;1474;p13"/>
            <p:cNvSpPr/>
            <p:nvPr/>
          </p:nvSpPr>
          <p:spPr>
            <a:xfrm>
              <a:off x="575588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13"/>
            <p:cNvSpPr/>
            <p:nvPr/>
          </p:nvSpPr>
          <p:spPr>
            <a:xfrm>
              <a:off x="575588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13"/>
            <p:cNvSpPr/>
            <p:nvPr/>
          </p:nvSpPr>
          <p:spPr>
            <a:xfrm>
              <a:off x="575588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7" name="Google Shape;1477;p13"/>
            <p:cNvSpPr/>
            <p:nvPr/>
          </p:nvSpPr>
          <p:spPr>
            <a:xfrm>
              <a:off x="575588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13"/>
            <p:cNvSpPr/>
            <p:nvPr/>
          </p:nvSpPr>
          <p:spPr>
            <a:xfrm>
              <a:off x="575588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13"/>
            <p:cNvSpPr/>
            <p:nvPr/>
          </p:nvSpPr>
          <p:spPr>
            <a:xfrm>
              <a:off x="5844677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0" name="Google Shape;1480;p13"/>
            <p:cNvSpPr/>
            <p:nvPr/>
          </p:nvSpPr>
          <p:spPr>
            <a:xfrm>
              <a:off x="5844677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1" name="Google Shape;1481;p13"/>
            <p:cNvSpPr/>
            <p:nvPr/>
          </p:nvSpPr>
          <p:spPr>
            <a:xfrm>
              <a:off x="5844677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13"/>
            <p:cNvSpPr/>
            <p:nvPr/>
          </p:nvSpPr>
          <p:spPr>
            <a:xfrm>
              <a:off x="5844677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3" name="Google Shape;1483;p13"/>
            <p:cNvSpPr/>
            <p:nvPr/>
          </p:nvSpPr>
          <p:spPr>
            <a:xfrm>
              <a:off x="5844677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4" name="Google Shape;1484;p13"/>
            <p:cNvSpPr/>
            <p:nvPr/>
          </p:nvSpPr>
          <p:spPr>
            <a:xfrm>
              <a:off x="5844677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13"/>
            <p:cNvSpPr/>
            <p:nvPr/>
          </p:nvSpPr>
          <p:spPr>
            <a:xfrm>
              <a:off x="5844677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6" name="Google Shape;1486;p13"/>
            <p:cNvSpPr/>
            <p:nvPr/>
          </p:nvSpPr>
          <p:spPr>
            <a:xfrm>
              <a:off x="5844677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7" name="Google Shape;1487;p13"/>
            <p:cNvSpPr/>
            <p:nvPr/>
          </p:nvSpPr>
          <p:spPr>
            <a:xfrm>
              <a:off x="5844677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13"/>
            <p:cNvSpPr/>
            <p:nvPr/>
          </p:nvSpPr>
          <p:spPr>
            <a:xfrm>
              <a:off x="5844677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9" name="Google Shape;1489;p13"/>
            <p:cNvSpPr/>
            <p:nvPr/>
          </p:nvSpPr>
          <p:spPr>
            <a:xfrm>
              <a:off x="5844677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13"/>
            <p:cNvSpPr/>
            <p:nvPr/>
          </p:nvSpPr>
          <p:spPr>
            <a:xfrm>
              <a:off x="5844677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1" name="Google Shape;1491;p13"/>
            <p:cNvSpPr/>
            <p:nvPr/>
          </p:nvSpPr>
          <p:spPr>
            <a:xfrm>
              <a:off x="5844677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2" name="Google Shape;1492;p13"/>
            <p:cNvSpPr/>
            <p:nvPr/>
          </p:nvSpPr>
          <p:spPr>
            <a:xfrm>
              <a:off x="5933466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3" name="Google Shape;1493;p13"/>
            <p:cNvSpPr/>
            <p:nvPr/>
          </p:nvSpPr>
          <p:spPr>
            <a:xfrm>
              <a:off x="5933466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4" name="Google Shape;1494;p13"/>
            <p:cNvSpPr/>
            <p:nvPr/>
          </p:nvSpPr>
          <p:spPr>
            <a:xfrm>
              <a:off x="5933466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5" name="Google Shape;1495;p13"/>
            <p:cNvSpPr/>
            <p:nvPr/>
          </p:nvSpPr>
          <p:spPr>
            <a:xfrm>
              <a:off x="5933466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6" name="Google Shape;1496;p13"/>
            <p:cNvSpPr/>
            <p:nvPr/>
          </p:nvSpPr>
          <p:spPr>
            <a:xfrm>
              <a:off x="5933466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13"/>
            <p:cNvSpPr/>
            <p:nvPr/>
          </p:nvSpPr>
          <p:spPr>
            <a:xfrm>
              <a:off x="5933466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8" name="Google Shape;1498;p13"/>
            <p:cNvSpPr/>
            <p:nvPr/>
          </p:nvSpPr>
          <p:spPr>
            <a:xfrm>
              <a:off x="5933466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9" name="Google Shape;1499;p13"/>
            <p:cNvSpPr/>
            <p:nvPr/>
          </p:nvSpPr>
          <p:spPr>
            <a:xfrm>
              <a:off x="5933466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0" name="Google Shape;1500;p13"/>
            <p:cNvSpPr/>
            <p:nvPr/>
          </p:nvSpPr>
          <p:spPr>
            <a:xfrm>
              <a:off x="5933466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1" name="Google Shape;1501;p13"/>
            <p:cNvSpPr/>
            <p:nvPr/>
          </p:nvSpPr>
          <p:spPr>
            <a:xfrm>
              <a:off x="5933466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13"/>
            <p:cNvSpPr/>
            <p:nvPr/>
          </p:nvSpPr>
          <p:spPr>
            <a:xfrm>
              <a:off x="5933466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3" name="Google Shape;1503;p13"/>
            <p:cNvSpPr/>
            <p:nvPr/>
          </p:nvSpPr>
          <p:spPr>
            <a:xfrm>
              <a:off x="5933466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4" name="Google Shape;1504;p13"/>
            <p:cNvSpPr/>
            <p:nvPr/>
          </p:nvSpPr>
          <p:spPr>
            <a:xfrm>
              <a:off x="5933466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5" name="Google Shape;1505;p13"/>
            <p:cNvSpPr/>
            <p:nvPr/>
          </p:nvSpPr>
          <p:spPr>
            <a:xfrm>
              <a:off x="6022255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6" name="Google Shape;1506;p13"/>
            <p:cNvSpPr/>
            <p:nvPr/>
          </p:nvSpPr>
          <p:spPr>
            <a:xfrm>
              <a:off x="6022255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7" name="Google Shape;1507;p13"/>
            <p:cNvSpPr/>
            <p:nvPr/>
          </p:nvSpPr>
          <p:spPr>
            <a:xfrm>
              <a:off x="6022255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8" name="Google Shape;1508;p13"/>
            <p:cNvSpPr/>
            <p:nvPr/>
          </p:nvSpPr>
          <p:spPr>
            <a:xfrm>
              <a:off x="6022255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9" name="Google Shape;1509;p13"/>
            <p:cNvSpPr/>
            <p:nvPr/>
          </p:nvSpPr>
          <p:spPr>
            <a:xfrm>
              <a:off x="6022255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0" name="Google Shape;1510;p13"/>
            <p:cNvSpPr/>
            <p:nvPr/>
          </p:nvSpPr>
          <p:spPr>
            <a:xfrm>
              <a:off x="6022255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1" name="Google Shape;1511;p13"/>
            <p:cNvSpPr/>
            <p:nvPr/>
          </p:nvSpPr>
          <p:spPr>
            <a:xfrm>
              <a:off x="6022255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2" name="Google Shape;1512;p13"/>
            <p:cNvSpPr/>
            <p:nvPr/>
          </p:nvSpPr>
          <p:spPr>
            <a:xfrm>
              <a:off x="6022255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13"/>
            <p:cNvSpPr/>
            <p:nvPr/>
          </p:nvSpPr>
          <p:spPr>
            <a:xfrm>
              <a:off x="6022255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13"/>
            <p:cNvSpPr/>
            <p:nvPr/>
          </p:nvSpPr>
          <p:spPr>
            <a:xfrm>
              <a:off x="6022255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13"/>
            <p:cNvSpPr/>
            <p:nvPr/>
          </p:nvSpPr>
          <p:spPr>
            <a:xfrm>
              <a:off x="6022255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13"/>
            <p:cNvSpPr/>
            <p:nvPr/>
          </p:nvSpPr>
          <p:spPr>
            <a:xfrm>
              <a:off x="6022255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13"/>
            <p:cNvSpPr/>
            <p:nvPr/>
          </p:nvSpPr>
          <p:spPr>
            <a:xfrm>
              <a:off x="6022255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13"/>
            <p:cNvSpPr/>
            <p:nvPr/>
          </p:nvSpPr>
          <p:spPr>
            <a:xfrm>
              <a:off x="424647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13"/>
            <p:cNvSpPr/>
            <p:nvPr/>
          </p:nvSpPr>
          <p:spPr>
            <a:xfrm>
              <a:off x="433526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13"/>
            <p:cNvSpPr/>
            <p:nvPr/>
          </p:nvSpPr>
          <p:spPr>
            <a:xfrm>
              <a:off x="4424050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13"/>
            <p:cNvSpPr/>
            <p:nvPr/>
          </p:nvSpPr>
          <p:spPr>
            <a:xfrm>
              <a:off x="4512839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13"/>
            <p:cNvSpPr/>
            <p:nvPr/>
          </p:nvSpPr>
          <p:spPr>
            <a:xfrm>
              <a:off x="4601628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13"/>
            <p:cNvSpPr/>
            <p:nvPr/>
          </p:nvSpPr>
          <p:spPr>
            <a:xfrm>
              <a:off x="469041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13"/>
            <p:cNvSpPr/>
            <p:nvPr/>
          </p:nvSpPr>
          <p:spPr>
            <a:xfrm>
              <a:off x="4779206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13"/>
            <p:cNvSpPr/>
            <p:nvPr/>
          </p:nvSpPr>
          <p:spPr>
            <a:xfrm>
              <a:off x="4867996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13"/>
            <p:cNvSpPr/>
            <p:nvPr/>
          </p:nvSpPr>
          <p:spPr>
            <a:xfrm>
              <a:off x="4956785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13"/>
            <p:cNvSpPr/>
            <p:nvPr/>
          </p:nvSpPr>
          <p:spPr>
            <a:xfrm>
              <a:off x="504557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13"/>
            <p:cNvSpPr/>
            <p:nvPr/>
          </p:nvSpPr>
          <p:spPr>
            <a:xfrm>
              <a:off x="5134363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13"/>
            <p:cNvSpPr/>
            <p:nvPr/>
          </p:nvSpPr>
          <p:spPr>
            <a:xfrm>
              <a:off x="5223152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13"/>
            <p:cNvSpPr/>
            <p:nvPr/>
          </p:nvSpPr>
          <p:spPr>
            <a:xfrm>
              <a:off x="531194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13"/>
            <p:cNvSpPr/>
            <p:nvPr/>
          </p:nvSpPr>
          <p:spPr>
            <a:xfrm>
              <a:off x="5400731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13"/>
            <p:cNvSpPr/>
            <p:nvPr/>
          </p:nvSpPr>
          <p:spPr>
            <a:xfrm>
              <a:off x="5489520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13"/>
            <p:cNvSpPr/>
            <p:nvPr/>
          </p:nvSpPr>
          <p:spPr>
            <a:xfrm>
              <a:off x="5578309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13"/>
            <p:cNvSpPr/>
            <p:nvPr/>
          </p:nvSpPr>
          <p:spPr>
            <a:xfrm>
              <a:off x="5667098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13"/>
            <p:cNvSpPr/>
            <p:nvPr/>
          </p:nvSpPr>
          <p:spPr>
            <a:xfrm>
              <a:off x="575588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13"/>
            <p:cNvSpPr/>
            <p:nvPr/>
          </p:nvSpPr>
          <p:spPr>
            <a:xfrm>
              <a:off x="5844677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13"/>
            <p:cNvSpPr/>
            <p:nvPr/>
          </p:nvSpPr>
          <p:spPr>
            <a:xfrm>
              <a:off x="5933466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13"/>
            <p:cNvSpPr/>
            <p:nvPr/>
          </p:nvSpPr>
          <p:spPr>
            <a:xfrm>
              <a:off x="6022255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13"/>
            <p:cNvSpPr/>
            <p:nvPr/>
          </p:nvSpPr>
          <p:spPr>
            <a:xfrm>
              <a:off x="424647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0" name="Google Shape;1540;p13"/>
            <p:cNvSpPr/>
            <p:nvPr/>
          </p:nvSpPr>
          <p:spPr>
            <a:xfrm>
              <a:off x="433526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13"/>
            <p:cNvSpPr/>
            <p:nvPr/>
          </p:nvSpPr>
          <p:spPr>
            <a:xfrm>
              <a:off x="4424050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13"/>
            <p:cNvSpPr/>
            <p:nvPr/>
          </p:nvSpPr>
          <p:spPr>
            <a:xfrm>
              <a:off x="4512839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13"/>
            <p:cNvSpPr/>
            <p:nvPr/>
          </p:nvSpPr>
          <p:spPr>
            <a:xfrm>
              <a:off x="4601628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13"/>
            <p:cNvSpPr/>
            <p:nvPr/>
          </p:nvSpPr>
          <p:spPr>
            <a:xfrm>
              <a:off x="469041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13"/>
            <p:cNvSpPr/>
            <p:nvPr/>
          </p:nvSpPr>
          <p:spPr>
            <a:xfrm>
              <a:off x="4779206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13"/>
            <p:cNvSpPr/>
            <p:nvPr/>
          </p:nvSpPr>
          <p:spPr>
            <a:xfrm>
              <a:off x="4867996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13"/>
            <p:cNvSpPr/>
            <p:nvPr/>
          </p:nvSpPr>
          <p:spPr>
            <a:xfrm>
              <a:off x="4956785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13"/>
            <p:cNvSpPr/>
            <p:nvPr/>
          </p:nvSpPr>
          <p:spPr>
            <a:xfrm>
              <a:off x="504557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13"/>
            <p:cNvSpPr/>
            <p:nvPr/>
          </p:nvSpPr>
          <p:spPr>
            <a:xfrm>
              <a:off x="5134363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13"/>
            <p:cNvSpPr/>
            <p:nvPr/>
          </p:nvSpPr>
          <p:spPr>
            <a:xfrm>
              <a:off x="5223152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13"/>
            <p:cNvSpPr/>
            <p:nvPr/>
          </p:nvSpPr>
          <p:spPr>
            <a:xfrm>
              <a:off x="531194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13"/>
            <p:cNvSpPr/>
            <p:nvPr/>
          </p:nvSpPr>
          <p:spPr>
            <a:xfrm>
              <a:off x="5400731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13"/>
            <p:cNvSpPr/>
            <p:nvPr/>
          </p:nvSpPr>
          <p:spPr>
            <a:xfrm>
              <a:off x="5489520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13"/>
            <p:cNvSpPr/>
            <p:nvPr/>
          </p:nvSpPr>
          <p:spPr>
            <a:xfrm>
              <a:off x="5578309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13"/>
            <p:cNvSpPr/>
            <p:nvPr/>
          </p:nvSpPr>
          <p:spPr>
            <a:xfrm>
              <a:off x="5667098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13"/>
            <p:cNvSpPr/>
            <p:nvPr/>
          </p:nvSpPr>
          <p:spPr>
            <a:xfrm>
              <a:off x="575588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13"/>
            <p:cNvSpPr/>
            <p:nvPr/>
          </p:nvSpPr>
          <p:spPr>
            <a:xfrm>
              <a:off x="5844677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13"/>
            <p:cNvSpPr/>
            <p:nvPr/>
          </p:nvSpPr>
          <p:spPr>
            <a:xfrm>
              <a:off x="5933466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13"/>
            <p:cNvSpPr/>
            <p:nvPr/>
          </p:nvSpPr>
          <p:spPr>
            <a:xfrm>
              <a:off x="6022255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13"/>
            <p:cNvSpPr/>
            <p:nvPr/>
          </p:nvSpPr>
          <p:spPr>
            <a:xfrm>
              <a:off x="611454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13"/>
            <p:cNvSpPr/>
            <p:nvPr/>
          </p:nvSpPr>
          <p:spPr>
            <a:xfrm>
              <a:off x="611454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13"/>
            <p:cNvSpPr/>
            <p:nvPr/>
          </p:nvSpPr>
          <p:spPr>
            <a:xfrm>
              <a:off x="611454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13"/>
            <p:cNvSpPr/>
            <p:nvPr/>
          </p:nvSpPr>
          <p:spPr>
            <a:xfrm>
              <a:off x="611454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13"/>
            <p:cNvSpPr/>
            <p:nvPr/>
          </p:nvSpPr>
          <p:spPr>
            <a:xfrm>
              <a:off x="611454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13"/>
            <p:cNvSpPr/>
            <p:nvPr/>
          </p:nvSpPr>
          <p:spPr>
            <a:xfrm>
              <a:off x="611454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13"/>
            <p:cNvSpPr/>
            <p:nvPr/>
          </p:nvSpPr>
          <p:spPr>
            <a:xfrm>
              <a:off x="611454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13"/>
            <p:cNvSpPr/>
            <p:nvPr/>
          </p:nvSpPr>
          <p:spPr>
            <a:xfrm>
              <a:off x="611454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13"/>
            <p:cNvSpPr/>
            <p:nvPr/>
          </p:nvSpPr>
          <p:spPr>
            <a:xfrm>
              <a:off x="611454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13"/>
            <p:cNvSpPr/>
            <p:nvPr/>
          </p:nvSpPr>
          <p:spPr>
            <a:xfrm>
              <a:off x="611454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13"/>
            <p:cNvSpPr/>
            <p:nvPr/>
          </p:nvSpPr>
          <p:spPr>
            <a:xfrm>
              <a:off x="611454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13"/>
            <p:cNvSpPr/>
            <p:nvPr/>
          </p:nvSpPr>
          <p:spPr>
            <a:xfrm>
              <a:off x="611454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13"/>
            <p:cNvSpPr/>
            <p:nvPr/>
          </p:nvSpPr>
          <p:spPr>
            <a:xfrm>
              <a:off x="611454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13"/>
            <p:cNvSpPr/>
            <p:nvPr/>
          </p:nvSpPr>
          <p:spPr>
            <a:xfrm>
              <a:off x="611454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13"/>
            <p:cNvSpPr/>
            <p:nvPr/>
          </p:nvSpPr>
          <p:spPr>
            <a:xfrm>
              <a:off x="611454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13"/>
            <p:cNvSpPr/>
            <p:nvPr/>
          </p:nvSpPr>
          <p:spPr>
            <a:xfrm>
              <a:off x="4157682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13"/>
            <p:cNvSpPr/>
            <p:nvPr/>
          </p:nvSpPr>
          <p:spPr>
            <a:xfrm>
              <a:off x="4157682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13"/>
            <p:cNvSpPr/>
            <p:nvPr/>
          </p:nvSpPr>
          <p:spPr>
            <a:xfrm>
              <a:off x="4157682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13"/>
            <p:cNvSpPr/>
            <p:nvPr/>
          </p:nvSpPr>
          <p:spPr>
            <a:xfrm>
              <a:off x="4157682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13"/>
            <p:cNvSpPr/>
            <p:nvPr/>
          </p:nvSpPr>
          <p:spPr>
            <a:xfrm>
              <a:off x="4157682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13"/>
            <p:cNvSpPr/>
            <p:nvPr/>
          </p:nvSpPr>
          <p:spPr>
            <a:xfrm>
              <a:off x="4157682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13"/>
            <p:cNvSpPr/>
            <p:nvPr/>
          </p:nvSpPr>
          <p:spPr>
            <a:xfrm>
              <a:off x="4157682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13"/>
            <p:cNvSpPr/>
            <p:nvPr/>
          </p:nvSpPr>
          <p:spPr>
            <a:xfrm>
              <a:off x="4157682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13"/>
            <p:cNvSpPr/>
            <p:nvPr/>
          </p:nvSpPr>
          <p:spPr>
            <a:xfrm>
              <a:off x="4157682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13"/>
            <p:cNvSpPr/>
            <p:nvPr/>
          </p:nvSpPr>
          <p:spPr>
            <a:xfrm>
              <a:off x="4157682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13"/>
            <p:cNvSpPr/>
            <p:nvPr/>
          </p:nvSpPr>
          <p:spPr>
            <a:xfrm>
              <a:off x="4157682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13"/>
            <p:cNvSpPr/>
            <p:nvPr/>
          </p:nvSpPr>
          <p:spPr>
            <a:xfrm>
              <a:off x="4157682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13"/>
            <p:cNvSpPr/>
            <p:nvPr/>
          </p:nvSpPr>
          <p:spPr>
            <a:xfrm>
              <a:off x="4157682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13"/>
            <p:cNvSpPr/>
            <p:nvPr/>
          </p:nvSpPr>
          <p:spPr>
            <a:xfrm>
              <a:off x="4157682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13"/>
            <p:cNvSpPr/>
            <p:nvPr/>
          </p:nvSpPr>
          <p:spPr>
            <a:xfrm>
              <a:off x="4157682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13"/>
            <p:cNvSpPr/>
            <p:nvPr/>
          </p:nvSpPr>
          <p:spPr>
            <a:xfrm>
              <a:off x="4068893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1" name="Google Shape;1591;p13"/>
            <p:cNvSpPr/>
            <p:nvPr/>
          </p:nvSpPr>
          <p:spPr>
            <a:xfrm>
              <a:off x="4068893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2" name="Google Shape;1592;p13"/>
            <p:cNvSpPr/>
            <p:nvPr/>
          </p:nvSpPr>
          <p:spPr>
            <a:xfrm>
              <a:off x="4068893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13"/>
            <p:cNvSpPr/>
            <p:nvPr/>
          </p:nvSpPr>
          <p:spPr>
            <a:xfrm>
              <a:off x="4068893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13"/>
            <p:cNvSpPr/>
            <p:nvPr/>
          </p:nvSpPr>
          <p:spPr>
            <a:xfrm>
              <a:off x="4068893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13"/>
            <p:cNvSpPr/>
            <p:nvPr/>
          </p:nvSpPr>
          <p:spPr>
            <a:xfrm>
              <a:off x="4068893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13"/>
            <p:cNvSpPr/>
            <p:nvPr/>
          </p:nvSpPr>
          <p:spPr>
            <a:xfrm>
              <a:off x="4068893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13"/>
            <p:cNvSpPr/>
            <p:nvPr/>
          </p:nvSpPr>
          <p:spPr>
            <a:xfrm>
              <a:off x="4068893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13"/>
            <p:cNvSpPr/>
            <p:nvPr/>
          </p:nvSpPr>
          <p:spPr>
            <a:xfrm>
              <a:off x="4068893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13"/>
            <p:cNvSpPr/>
            <p:nvPr/>
          </p:nvSpPr>
          <p:spPr>
            <a:xfrm>
              <a:off x="4068893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13"/>
            <p:cNvSpPr/>
            <p:nvPr/>
          </p:nvSpPr>
          <p:spPr>
            <a:xfrm>
              <a:off x="4068893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13"/>
            <p:cNvSpPr/>
            <p:nvPr/>
          </p:nvSpPr>
          <p:spPr>
            <a:xfrm>
              <a:off x="4068893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2" name="Google Shape;1602;p13"/>
            <p:cNvSpPr/>
            <p:nvPr/>
          </p:nvSpPr>
          <p:spPr>
            <a:xfrm>
              <a:off x="4068893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3" name="Google Shape;1603;p13"/>
            <p:cNvSpPr/>
            <p:nvPr/>
          </p:nvSpPr>
          <p:spPr>
            <a:xfrm>
              <a:off x="4068893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13"/>
            <p:cNvSpPr/>
            <p:nvPr/>
          </p:nvSpPr>
          <p:spPr>
            <a:xfrm>
              <a:off x="4068893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5" name="Google Shape;1605;p13"/>
            <p:cNvSpPr/>
            <p:nvPr/>
          </p:nvSpPr>
          <p:spPr>
            <a:xfrm>
              <a:off x="3980104" y="31064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6" name="Google Shape;1606;p13"/>
            <p:cNvSpPr/>
            <p:nvPr/>
          </p:nvSpPr>
          <p:spPr>
            <a:xfrm>
              <a:off x="3980104" y="320443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7" name="Google Shape;1607;p13"/>
            <p:cNvSpPr/>
            <p:nvPr/>
          </p:nvSpPr>
          <p:spPr>
            <a:xfrm>
              <a:off x="3980104" y="330237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8" name="Google Shape;1608;p13"/>
            <p:cNvSpPr/>
            <p:nvPr/>
          </p:nvSpPr>
          <p:spPr>
            <a:xfrm>
              <a:off x="3980104" y="340030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13"/>
            <p:cNvSpPr/>
            <p:nvPr/>
          </p:nvSpPr>
          <p:spPr>
            <a:xfrm>
              <a:off x="3980104" y="349824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0" name="Google Shape;1610;p13"/>
            <p:cNvSpPr/>
            <p:nvPr/>
          </p:nvSpPr>
          <p:spPr>
            <a:xfrm>
              <a:off x="3980104" y="35961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1" name="Google Shape;1611;p13"/>
            <p:cNvSpPr/>
            <p:nvPr/>
          </p:nvSpPr>
          <p:spPr>
            <a:xfrm>
              <a:off x="3980104" y="36941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2" name="Google Shape;1612;p13"/>
            <p:cNvSpPr/>
            <p:nvPr/>
          </p:nvSpPr>
          <p:spPr>
            <a:xfrm>
              <a:off x="3980104" y="37920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3" name="Google Shape;1613;p13"/>
            <p:cNvSpPr/>
            <p:nvPr/>
          </p:nvSpPr>
          <p:spPr>
            <a:xfrm>
              <a:off x="3980104" y="388999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4" name="Google Shape;1614;p13"/>
            <p:cNvSpPr/>
            <p:nvPr/>
          </p:nvSpPr>
          <p:spPr>
            <a:xfrm>
              <a:off x="3980104" y="398793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5" name="Google Shape;1615;p13"/>
            <p:cNvSpPr/>
            <p:nvPr/>
          </p:nvSpPr>
          <p:spPr>
            <a:xfrm>
              <a:off x="3980104" y="408586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6" name="Google Shape;1616;p13"/>
            <p:cNvSpPr/>
            <p:nvPr/>
          </p:nvSpPr>
          <p:spPr>
            <a:xfrm>
              <a:off x="3980104" y="41838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7" name="Google Shape;1617;p13"/>
            <p:cNvSpPr/>
            <p:nvPr/>
          </p:nvSpPr>
          <p:spPr>
            <a:xfrm>
              <a:off x="3980104" y="428174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8" name="Google Shape;1618;p13"/>
            <p:cNvSpPr/>
            <p:nvPr/>
          </p:nvSpPr>
          <p:spPr>
            <a:xfrm>
              <a:off x="3980104" y="437967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9" name="Google Shape;1619;p13"/>
            <p:cNvSpPr/>
            <p:nvPr/>
          </p:nvSpPr>
          <p:spPr>
            <a:xfrm>
              <a:off x="3980104" y="4477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0" name="Google Shape;1620;p13"/>
            <p:cNvSpPr/>
            <p:nvPr/>
          </p:nvSpPr>
          <p:spPr>
            <a:xfrm>
              <a:off x="2027752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13"/>
            <p:cNvSpPr/>
            <p:nvPr/>
          </p:nvSpPr>
          <p:spPr>
            <a:xfrm>
              <a:off x="2116540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13"/>
            <p:cNvSpPr/>
            <p:nvPr/>
          </p:nvSpPr>
          <p:spPr>
            <a:xfrm>
              <a:off x="2205328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3" name="Google Shape;1623;p13"/>
            <p:cNvSpPr/>
            <p:nvPr/>
          </p:nvSpPr>
          <p:spPr>
            <a:xfrm>
              <a:off x="2294116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4" name="Google Shape;1624;p13"/>
            <p:cNvSpPr/>
            <p:nvPr/>
          </p:nvSpPr>
          <p:spPr>
            <a:xfrm>
              <a:off x="2382904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5" name="Google Shape;1625;p13"/>
            <p:cNvSpPr/>
            <p:nvPr/>
          </p:nvSpPr>
          <p:spPr>
            <a:xfrm>
              <a:off x="2471691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13"/>
            <p:cNvSpPr/>
            <p:nvPr/>
          </p:nvSpPr>
          <p:spPr>
            <a:xfrm>
              <a:off x="2027752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7" name="Google Shape;1627;p13"/>
            <p:cNvSpPr/>
            <p:nvPr/>
          </p:nvSpPr>
          <p:spPr>
            <a:xfrm>
              <a:off x="2116540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8" name="Google Shape;1628;p13"/>
            <p:cNvSpPr/>
            <p:nvPr/>
          </p:nvSpPr>
          <p:spPr>
            <a:xfrm>
              <a:off x="2205328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9" name="Google Shape;1629;p13"/>
            <p:cNvSpPr/>
            <p:nvPr/>
          </p:nvSpPr>
          <p:spPr>
            <a:xfrm>
              <a:off x="2294116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0" name="Google Shape;1630;p13"/>
            <p:cNvSpPr/>
            <p:nvPr/>
          </p:nvSpPr>
          <p:spPr>
            <a:xfrm>
              <a:off x="2382904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1" name="Google Shape;1631;p13"/>
            <p:cNvSpPr/>
            <p:nvPr/>
          </p:nvSpPr>
          <p:spPr>
            <a:xfrm>
              <a:off x="2471691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2" name="Google Shape;1632;p13"/>
            <p:cNvSpPr/>
            <p:nvPr/>
          </p:nvSpPr>
          <p:spPr>
            <a:xfrm>
              <a:off x="2027752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3" name="Google Shape;1633;p13"/>
            <p:cNvSpPr/>
            <p:nvPr/>
          </p:nvSpPr>
          <p:spPr>
            <a:xfrm>
              <a:off x="2116540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13"/>
            <p:cNvSpPr/>
            <p:nvPr/>
          </p:nvSpPr>
          <p:spPr>
            <a:xfrm>
              <a:off x="2205328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5" name="Google Shape;1635;p13"/>
            <p:cNvSpPr/>
            <p:nvPr/>
          </p:nvSpPr>
          <p:spPr>
            <a:xfrm>
              <a:off x="2294116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6" name="Google Shape;1636;p13"/>
            <p:cNvSpPr/>
            <p:nvPr/>
          </p:nvSpPr>
          <p:spPr>
            <a:xfrm>
              <a:off x="2382904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7" name="Google Shape;1637;p13"/>
            <p:cNvSpPr/>
            <p:nvPr/>
          </p:nvSpPr>
          <p:spPr>
            <a:xfrm>
              <a:off x="2471691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8" name="Google Shape;1638;p13"/>
            <p:cNvSpPr/>
            <p:nvPr/>
          </p:nvSpPr>
          <p:spPr>
            <a:xfrm>
              <a:off x="2027752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p13"/>
            <p:cNvSpPr/>
            <p:nvPr/>
          </p:nvSpPr>
          <p:spPr>
            <a:xfrm>
              <a:off x="2116540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13"/>
            <p:cNvSpPr/>
            <p:nvPr/>
          </p:nvSpPr>
          <p:spPr>
            <a:xfrm>
              <a:off x="2205328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13"/>
            <p:cNvSpPr/>
            <p:nvPr/>
          </p:nvSpPr>
          <p:spPr>
            <a:xfrm>
              <a:off x="2294116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2" name="Google Shape;1642;p13"/>
            <p:cNvSpPr/>
            <p:nvPr/>
          </p:nvSpPr>
          <p:spPr>
            <a:xfrm>
              <a:off x="2382904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3" name="Google Shape;1643;p13"/>
            <p:cNvSpPr/>
            <p:nvPr/>
          </p:nvSpPr>
          <p:spPr>
            <a:xfrm>
              <a:off x="2471691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4" name="Google Shape;1644;p13"/>
            <p:cNvSpPr/>
            <p:nvPr/>
          </p:nvSpPr>
          <p:spPr>
            <a:xfrm>
              <a:off x="2027752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5" name="Google Shape;1645;p13"/>
            <p:cNvSpPr/>
            <p:nvPr/>
          </p:nvSpPr>
          <p:spPr>
            <a:xfrm>
              <a:off x="2116540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6" name="Google Shape;1646;p13"/>
            <p:cNvSpPr/>
            <p:nvPr/>
          </p:nvSpPr>
          <p:spPr>
            <a:xfrm>
              <a:off x="2205328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7" name="Google Shape;1647;p13"/>
            <p:cNvSpPr/>
            <p:nvPr/>
          </p:nvSpPr>
          <p:spPr>
            <a:xfrm>
              <a:off x="2294116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8" name="Google Shape;1648;p13"/>
            <p:cNvSpPr/>
            <p:nvPr/>
          </p:nvSpPr>
          <p:spPr>
            <a:xfrm>
              <a:off x="2382904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9" name="Google Shape;1649;p13"/>
            <p:cNvSpPr/>
            <p:nvPr/>
          </p:nvSpPr>
          <p:spPr>
            <a:xfrm>
              <a:off x="2471691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0" name="Google Shape;1650;p13"/>
            <p:cNvSpPr/>
            <p:nvPr/>
          </p:nvSpPr>
          <p:spPr>
            <a:xfrm>
              <a:off x="2027752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1" name="Google Shape;1651;p13"/>
            <p:cNvSpPr/>
            <p:nvPr/>
          </p:nvSpPr>
          <p:spPr>
            <a:xfrm>
              <a:off x="2116540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2" name="Google Shape;1652;p13"/>
            <p:cNvSpPr/>
            <p:nvPr/>
          </p:nvSpPr>
          <p:spPr>
            <a:xfrm>
              <a:off x="2205328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13"/>
            <p:cNvSpPr/>
            <p:nvPr/>
          </p:nvSpPr>
          <p:spPr>
            <a:xfrm>
              <a:off x="2294116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13"/>
            <p:cNvSpPr/>
            <p:nvPr/>
          </p:nvSpPr>
          <p:spPr>
            <a:xfrm>
              <a:off x="2382904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13"/>
            <p:cNvSpPr/>
            <p:nvPr/>
          </p:nvSpPr>
          <p:spPr>
            <a:xfrm>
              <a:off x="2471691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13"/>
            <p:cNvSpPr/>
            <p:nvPr/>
          </p:nvSpPr>
          <p:spPr>
            <a:xfrm>
              <a:off x="2027752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13"/>
            <p:cNvSpPr/>
            <p:nvPr/>
          </p:nvSpPr>
          <p:spPr>
            <a:xfrm>
              <a:off x="2116540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13"/>
            <p:cNvSpPr/>
            <p:nvPr/>
          </p:nvSpPr>
          <p:spPr>
            <a:xfrm>
              <a:off x="2205328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9" name="Google Shape;1659;p13"/>
            <p:cNvSpPr/>
            <p:nvPr/>
          </p:nvSpPr>
          <p:spPr>
            <a:xfrm>
              <a:off x="2294116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13"/>
            <p:cNvSpPr/>
            <p:nvPr/>
          </p:nvSpPr>
          <p:spPr>
            <a:xfrm>
              <a:off x="2382904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13"/>
            <p:cNvSpPr/>
            <p:nvPr/>
          </p:nvSpPr>
          <p:spPr>
            <a:xfrm>
              <a:off x="2471691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13"/>
            <p:cNvSpPr/>
            <p:nvPr/>
          </p:nvSpPr>
          <p:spPr>
            <a:xfrm>
              <a:off x="2027752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3" name="Google Shape;1663;p13"/>
            <p:cNvSpPr/>
            <p:nvPr/>
          </p:nvSpPr>
          <p:spPr>
            <a:xfrm>
              <a:off x="2116540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4" name="Google Shape;1664;p13"/>
            <p:cNvSpPr/>
            <p:nvPr/>
          </p:nvSpPr>
          <p:spPr>
            <a:xfrm>
              <a:off x="2205328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13"/>
            <p:cNvSpPr/>
            <p:nvPr/>
          </p:nvSpPr>
          <p:spPr>
            <a:xfrm>
              <a:off x="2294116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13"/>
            <p:cNvSpPr/>
            <p:nvPr/>
          </p:nvSpPr>
          <p:spPr>
            <a:xfrm>
              <a:off x="2382904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13"/>
            <p:cNvSpPr/>
            <p:nvPr/>
          </p:nvSpPr>
          <p:spPr>
            <a:xfrm>
              <a:off x="2471691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8" name="Google Shape;1668;p13"/>
            <p:cNvSpPr/>
            <p:nvPr/>
          </p:nvSpPr>
          <p:spPr>
            <a:xfrm>
              <a:off x="2027752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9" name="Google Shape;1669;p13"/>
            <p:cNvSpPr/>
            <p:nvPr/>
          </p:nvSpPr>
          <p:spPr>
            <a:xfrm>
              <a:off x="2116540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13"/>
            <p:cNvSpPr/>
            <p:nvPr/>
          </p:nvSpPr>
          <p:spPr>
            <a:xfrm>
              <a:off x="2205328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13"/>
            <p:cNvSpPr/>
            <p:nvPr/>
          </p:nvSpPr>
          <p:spPr>
            <a:xfrm>
              <a:off x="2294116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2" name="Google Shape;1672;p13"/>
            <p:cNvSpPr/>
            <p:nvPr/>
          </p:nvSpPr>
          <p:spPr>
            <a:xfrm>
              <a:off x="2382904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3" name="Google Shape;1673;p13"/>
            <p:cNvSpPr/>
            <p:nvPr/>
          </p:nvSpPr>
          <p:spPr>
            <a:xfrm>
              <a:off x="2471691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13"/>
            <p:cNvSpPr/>
            <p:nvPr/>
          </p:nvSpPr>
          <p:spPr>
            <a:xfrm>
              <a:off x="2027752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13"/>
            <p:cNvSpPr/>
            <p:nvPr/>
          </p:nvSpPr>
          <p:spPr>
            <a:xfrm>
              <a:off x="2116540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6" name="Google Shape;1676;p13"/>
            <p:cNvSpPr/>
            <p:nvPr/>
          </p:nvSpPr>
          <p:spPr>
            <a:xfrm>
              <a:off x="2205328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13"/>
            <p:cNvSpPr/>
            <p:nvPr/>
          </p:nvSpPr>
          <p:spPr>
            <a:xfrm>
              <a:off x="2294116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13"/>
            <p:cNvSpPr/>
            <p:nvPr/>
          </p:nvSpPr>
          <p:spPr>
            <a:xfrm>
              <a:off x="2382904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13"/>
            <p:cNvSpPr/>
            <p:nvPr/>
          </p:nvSpPr>
          <p:spPr>
            <a:xfrm>
              <a:off x="2471691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0" name="Google Shape;1680;p13"/>
            <p:cNvSpPr/>
            <p:nvPr/>
          </p:nvSpPr>
          <p:spPr>
            <a:xfrm>
              <a:off x="2027752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1" name="Google Shape;1681;p13"/>
            <p:cNvSpPr/>
            <p:nvPr/>
          </p:nvSpPr>
          <p:spPr>
            <a:xfrm>
              <a:off x="2116540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2" name="Google Shape;1682;p13"/>
            <p:cNvSpPr/>
            <p:nvPr/>
          </p:nvSpPr>
          <p:spPr>
            <a:xfrm>
              <a:off x="2205328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3" name="Google Shape;1683;p13"/>
            <p:cNvSpPr/>
            <p:nvPr/>
          </p:nvSpPr>
          <p:spPr>
            <a:xfrm>
              <a:off x="2294116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4" name="Google Shape;1684;p13"/>
            <p:cNvSpPr/>
            <p:nvPr/>
          </p:nvSpPr>
          <p:spPr>
            <a:xfrm>
              <a:off x="2382904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13"/>
            <p:cNvSpPr/>
            <p:nvPr/>
          </p:nvSpPr>
          <p:spPr>
            <a:xfrm>
              <a:off x="2471691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13"/>
            <p:cNvSpPr/>
            <p:nvPr/>
          </p:nvSpPr>
          <p:spPr>
            <a:xfrm>
              <a:off x="2027752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13"/>
            <p:cNvSpPr/>
            <p:nvPr/>
          </p:nvSpPr>
          <p:spPr>
            <a:xfrm>
              <a:off x="2116540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13"/>
            <p:cNvSpPr/>
            <p:nvPr/>
          </p:nvSpPr>
          <p:spPr>
            <a:xfrm>
              <a:off x="2205328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13"/>
            <p:cNvSpPr/>
            <p:nvPr/>
          </p:nvSpPr>
          <p:spPr>
            <a:xfrm>
              <a:off x="2294116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13"/>
            <p:cNvSpPr/>
            <p:nvPr/>
          </p:nvSpPr>
          <p:spPr>
            <a:xfrm>
              <a:off x="2382904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13"/>
            <p:cNvSpPr/>
            <p:nvPr/>
          </p:nvSpPr>
          <p:spPr>
            <a:xfrm>
              <a:off x="2471691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13"/>
            <p:cNvSpPr/>
            <p:nvPr/>
          </p:nvSpPr>
          <p:spPr>
            <a:xfrm>
              <a:off x="2027752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13"/>
            <p:cNvSpPr/>
            <p:nvPr/>
          </p:nvSpPr>
          <p:spPr>
            <a:xfrm>
              <a:off x="2116540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13"/>
            <p:cNvSpPr/>
            <p:nvPr/>
          </p:nvSpPr>
          <p:spPr>
            <a:xfrm>
              <a:off x="2205328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13"/>
            <p:cNvSpPr/>
            <p:nvPr/>
          </p:nvSpPr>
          <p:spPr>
            <a:xfrm>
              <a:off x="2294116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13"/>
            <p:cNvSpPr/>
            <p:nvPr/>
          </p:nvSpPr>
          <p:spPr>
            <a:xfrm>
              <a:off x="2382904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13"/>
            <p:cNvSpPr/>
            <p:nvPr/>
          </p:nvSpPr>
          <p:spPr>
            <a:xfrm>
              <a:off x="2471691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13"/>
            <p:cNvSpPr/>
            <p:nvPr/>
          </p:nvSpPr>
          <p:spPr>
            <a:xfrm>
              <a:off x="2560479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13"/>
            <p:cNvSpPr/>
            <p:nvPr/>
          </p:nvSpPr>
          <p:spPr>
            <a:xfrm>
              <a:off x="2560479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13"/>
            <p:cNvSpPr/>
            <p:nvPr/>
          </p:nvSpPr>
          <p:spPr>
            <a:xfrm>
              <a:off x="2560479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13"/>
            <p:cNvSpPr/>
            <p:nvPr/>
          </p:nvSpPr>
          <p:spPr>
            <a:xfrm>
              <a:off x="2560479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13"/>
            <p:cNvSpPr/>
            <p:nvPr/>
          </p:nvSpPr>
          <p:spPr>
            <a:xfrm>
              <a:off x="2560479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13"/>
            <p:cNvSpPr/>
            <p:nvPr/>
          </p:nvSpPr>
          <p:spPr>
            <a:xfrm>
              <a:off x="2560479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13"/>
            <p:cNvSpPr/>
            <p:nvPr/>
          </p:nvSpPr>
          <p:spPr>
            <a:xfrm>
              <a:off x="2560479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13"/>
            <p:cNvSpPr/>
            <p:nvPr/>
          </p:nvSpPr>
          <p:spPr>
            <a:xfrm>
              <a:off x="2560479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13"/>
            <p:cNvSpPr/>
            <p:nvPr/>
          </p:nvSpPr>
          <p:spPr>
            <a:xfrm>
              <a:off x="2560479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13"/>
            <p:cNvSpPr/>
            <p:nvPr/>
          </p:nvSpPr>
          <p:spPr>
            <a:xfrm>
              <a:off x="2560479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13"/>
            <p:cNvSpPr/>
            <p:nvPr/>
          </p:nvSpPr>
          <p:spPr>
            <a:xfrm>
              <a:off x="2560479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13"/>
            <p:cNvSpPr/>
            <p:nvPr/>
          </p:nvSpPr>
          <p:spPr>
            <a:xfrm>
              <a:off x="2560479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13"/>
            <p:cNvSpPr/>
            <p:nvPr/>
          </p:nvSpPr>
          <p:spPr>
            <a:xfrm>
              <a:off x="2560479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13"/>
            <p:cNvSpPr/>
            <p:nvPr/>
          </p:nvSpPr>
          <p:spPr>
            <a:xfrm>
              <a:off x="2649267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13"/>
            <p:cNvSpPr/>
            <p:nvPr/>
          </p:nvSpPr>
          <p:spPr>
            <a:xfrm>
              <a:off x="2649267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13"/>
            <p:cNvSpPr/>
            <p:nvPr/>
          </p:nvSpPr>
          <p:spPr>
            <a:xfrm>
              <a:off x="2649267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13"/>
            <p:cNvSpPr/>
            <p:nvPr/>
          </p:nvSpPr>
          <p:spPr>
            <a:xfrm>
              <a:off x="2649267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13"/>
            <p:cNvSpPr/>
            <p:nvPr/>
          </p:nvSpPr>
          <p:spPr>
            <a:xfrm>
              <a:off x="2649267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13"/>
            <p:cNvSpPr/>
            <p:nvPr/>
          </p:nvSpPr>
          <p:spPr>
            <a:xfrm>
              <a:off x="2649267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13"/>
            <p:cNvSpPr/>
            <p:nvPr/>
          </p:nvSpPr>
          <p:spPr>
            <a:xfrm>
              <a:off x="2649267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13"/>
            <p:cNvSpPr/>
            <p:nvPr/>
          </p:nvSpPr>
          <p:spPr>
            <a:xfrm>
              <a:off x="2649267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13"/>
            <p:cNvSpPr/>
            <p:nvPr/>
          </p:nvSpPr>
          <p:spPr>
            <a:xfrm>
              <a:off x="2649267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13"/>
            <p:cNvSpPr/>
            <p:nvPr/>
          </p:nvSpPr>
          <p:spPr>
            <a:xfrm>
              <a:off x="2649267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13"/>
            <p:cNvSpPr/>
            <p:nvPr/>
          </p:nvSpPr>
          <p:spPr>
            <a:xfrm>
              <a:off x="2649267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13"/>
            <p:cNvSpPr/>
            <p:nvPr/>
          </p:nvSpPr>
          <p:spPr>
            <a:xfrm>
              <a:off x="2649267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13"/>
            <p:cNvSpPr/>
            <p:nvPr/>
          </p:nvSpPr>
          <p:spPr>
            <a:xfrm>
              <a:off x="2649267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13"/>
            <p:cNvSpPr/>
            <p:nvPr/>
          </p:nvSpPr>
          <p:spPr>
            <a:xfrm>
              <a:off x="2738055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13"/>
            <p:cNvSpPr/>
            <p:nvPr/>
          </p:nvSpPr>
          <p:spPr>
            <a:xfrm>
              <a:off x="2738055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13"/>
            <p:cNvSpPr/>
            <p:nvPr/>
          </p:nvSpPr>
          <p:spPr>
            <a:xfrm>
              <a:off x="2738055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13"/>
            <p:cNvSpPr/>
            <p:nvPr/>
          </p:nvSpPr>
          <p:spPr>
            <a:xfrm>
              <a:off x="2738055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13"/>
            <p:cNvSpPr/>
            <p:nvPr/>
          </p:nvSpPr>
          <p:spPr>
            <a:xfrm>
              <a:off x="2738055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13"/>
            <p:cNvSpPr/>
            <p:nvPr/>
          </p:nvSpPr>
          <p:spPr>
            <a:xfrm>
              <a:off x="2738055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13"/>
            <p:cNvSpPr/>
            <p:nvPr/>
          </p:nvSpPr>
          <p:spPr>
            <a:xfrm>
              <a:off x="2738055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13"/>
            <p:cNvSpPr/>
            <p:nvPr/>
          </p:nvSpPr>
          <p:spPr>
            <a:xfrm>
              <a:off x="2738055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13"/>
            <p:cNvSpPr/>
            <p:nvPr/>
          </p:nvSpPr>
          <p:spPr>
            <a:xfrm>
              <a:off x="2738055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13"/>
            <p:cNvSpPr/>
            <p:nvPr/>
          </p:nvSpPr>
          <p:spPr>
            <a:xfrm>
              <a:off x="2738055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13"/>
            <p:cNvSpPr/>
            <p:nvPr/>
          </p:nvSpPr>
          <p:spPr>
            <a:xfrm>
              <a:off x="2738055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13"/>
            <p:cNvSpPr/>
            <p:nvPr/>
          </p:nvSpPr>
          <p:spPr>
            <a:xfrm>
              <a:off x="2738055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13"/>
            <p:cNvSpPr/>
            <p:nvPr/>
          </p:nvSpPr>
          <p:spPr>
            <a:xfrm>
              <a:off x="2738055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13"/>
            <p:cNvSpPr/>
            <p:nvPr/>
          </p:nvSpPr>
          <p:spPr>
            <a:xfrm>
              <a:off x="2826842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13"/>
            <p:cNvSpPr/>
            <p:nvPr/>
          </p:nvSpPr>
          <p:spPr>
            <a:xfrm>
              <a:off x="2826842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13"/>
            <p:cNvSpPr/>
            <p:nvPr/>
          </p:nvSpPr>
          <p:spPr>
            <a:xfrm>
              <a:off x="2826842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13"/>
            <p:cNvSpPr/>
            <p:nvPr/>
          </p:nvSpPr>
          <p:spPr>
            <a:xfrm>
              <a:off x="2826842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13"/>
            <p:cNvSpPr/>
            <p:nvPr/>
          </p:nvSpPr>
          <p:spPr>
            <a:xfrm>
              <a:off x="2826842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13"/>
            <p:cNvSpPr/>
            <p:nvPr/>
          </p:nvSpPr>
          <p:spPr>
            <a:xfrm>
              <a:off x="2826842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13"/>
            <p:cNvSpPr/>
            <p:nvPr/>
          </p:nvSpPr>
          <p:spPr>
            <a:xfrm>
              <a:off x="2826842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13"/>
            <p:cNvSpPr/>
            <p:nvPr/>
          </p:nvSpPr>
          <p:spPr>
            <a:xfrm>
              <a:off x="2826842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13"/>
            <p:cNvSpPr/>
            <p:nvPr/>
          </p:nvSpPr>
          <p:spPr>
            <a:xfrm>
              <a:off x="2826842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13"/>
            <p:cNvSpPr/>
            <p:nvPr/>
          </p:nvSpPr>
          <p:spPr>
            <a:xfrm>
              <a:off x="2826842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13"/>
            <p:cNvSpPr/>
            <p:nvPr/>
          </p:nvSpPr>
          <p:spPr>
            <a:xfrm>
              <a:off x="2826842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13"/>
            <p:cNvSpPr/>
            <p:nvPr/>
          </p:nvSpPr>
          <p:spPr>
            <a:xfrm>
              <a:off x="2826842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13"/>
            <p:cNvSpPr/>
            <p:nvPr/>
          </p:nvSpPr>
          <p:spPr>
            <a:xfrm>
              <a:off x="2826842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13"/>
            <p:cNvSpPr/>
            <p:nvPr/>
          </p:nvSpPr>
          <p:spPr>
            <a:xfrm>
              <a:off x="2915630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13"/>
            <p:cNvSpPr/>
            <p:nvPr/>
          </p:nvSpPr>
          <p:spPr>
            <a:xfrm>
              <a:off x="2915630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13"/>
            <p:cNvSpPr/>
            <p:nvPr/>
          </p:nvSpPr>
          <p:spPr>
            <a:xfrm>
              <a:off x="2915630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13"/>
            <p:cNvSpPr/>
            <p:nvPr/>
          </p:nvSpPr>
          <p:spPr>
            <a:xfrm>
              <a:off x="2915630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13"/>
            <p:cNvSpPr/>
            <p:nvPr/>
          </p:nvSpPr>
          <p:spPr>
            <a:xfrm>
              <a:off x="2915630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13"/>
            <p:cNvSpPr/>
            <p:nvPr/>
          </p:nvSpPr>
          <p:spPr>
            <a:xfrm>
              <a:off x="2915630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13"/>
            <p:cNvSpPr/>
            <p:nvPr/>
          </p:nvSpPr>
          <p:spPr>
            <a:xfrm>
              <a:off x="2915630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13"/>
            <p:cNvSpPr/>
            <p:nvPr/>
          </p:nvSpPr>
          <p:spPr>
            <a:xfrm>
              <a:off x="2915630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13"/>
            <p:cNvSpPr/>
            <p:nvPr/>
          </p:nvSpPr>
          <p:spPr>
            <a:xfrm>
              <a:off x="2915630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13"/>
            <p:cNvSpPr/>
            <p:nvPr/>
          </p:nvSpPr>
          <p:spPr>
            <a:xfrm>
              <a:off x="2915630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13"/>
            <p:cNvSpPr/>
            <p:nvPr/>
          </p:nvSpPr>
          <p:spPr>
            <a:xfrm>
              <a:off x="2915630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13"/>
            <p:cNvSpPr/>
            <p:nvPr/>
          </p:nvSpPr>
          <p:spPr>
            <a:xfrm>
              <a:off x="2915630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13"/>
            <p:cNvSpPr/>
            <p:nvPr/>
          </p:nvSpPr>
          <p:spPr>
            <a:xfrm>
              <a:off x="2915630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13"/>
            <p:cNvSpPr/>
            <p:nvPr/>
          </p:nvSpPr>
          <p:spPr>
            <a:xfrm>
              <a:off x="3004418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13"/>
            <p:cNvSpPr/>
            <p:nvPr/>
          </p:nvSpPr>
          <p:spPr>
            <a:xfrm>
              <a:off x="3004418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13"/>
            <p:cNvSpPr/>
            <p:nvPr/>
          </p:nvSpPr>
          <p:spPr>
            <a:xfrm>
              <a:off x="3004418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13"/>
            <p:cNvSpPr/>
            <p:nvPr/>
          </p:nvSpPr>
          <p:spPr>
            <a:xfrm>
              <a:off x="3004418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13"/>
            <p:cNvSpPr/>
            <p:nvPr/>
          </p:nvSpPr>
          <p:spPr>
            <a:xfrm>
              <a:off x="3004418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13"/>
            <p:cNvSpPr/>
            <p:nvPr/>
          </p:nvSpPr>
          <p:spPr>
            <a:xfrm>
              <a:off x="3004418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13"/>
            <p:cNvSpPr/>
            <p:nvPr/>
          </p:nvSpPr>
          <p:spPr>
            <a:xfrm>
              <a:off x="3004418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13"/>
            <p:cNvSpPr/>
            <p:nvPr/>
          </p:nvSpPr>
          <p:spPr>
            <a:xfrm>
              <a:off x="3004418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13"/>
            <p:cNvSpPr/>
            <p:nvPr/>
          </p:nvSpPr>
          <p:spPr>
            <a:xfrm>
              <a:off x="3004418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13"/>
            <p:cNvSpPr/>
            <p:nvPr/>
          </p:nvSpPr>
          <p:spPr>
            <a:xfrm>
              <a:off x="3004418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13"/>
            <p:cNvSpPr/>
            <p:nvPr/>
          </p:nvSpPr>
          <p:spPr>
            <a:xfrm>
              <a:off x="3004418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13"/>
            <p:cNvSpPr/>
            <p:nvPr/>
          </p:nvSpPr>
          <p:spPr>
            <a:xfrm>
              <a:off x="3004418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13"/>
            <p:cNvSpPr/>
            <p:nvPr/>
          </p:nvSpPr>
          <p:spPr>
            <a:xfrm>
              <a:off x="3004418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13"/>
            <p:cNvSpPr/>
            <p:nvPr/>
          </p:nvSpPr>
          <p:spPr>
            <a:xfrm>
              <a:off x="3093206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13"/>
            <p:cNvSpPr/>
            <p:nvPr/>
          </p:nvSpPr>
          <p:spPr>
            <a:xfrm>
              <a:off x="3093206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13"/>
            <p:cNvSpPr/>
            <p:nvPr/>
          </p:nvSpPr>
          <p:spPr>
            <a:xfrm>
              <a:off x="3093206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13"/>
            <p:cNvSpPr/>
            <p:nvPr/>
          </p:nvSpPr>
          <p:spPr>
            <a:xfrm>
              <a:off x="3093206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13"/>
            <p:cNvSpPr/>
            <p:nvPr/>
          </p:nvSpPr>
          <p:spPr>
            <a:xfrm>
              <a:off x="3093206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13"/>
            <p:cNvSpPr/>
            <p:nvPr/>
          </p:nvSpPr>
          <p:spPr>
            <a:xfrm>
              <a:off x="3093206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13"/>
            <p:cNvSpPr/>
            <p:nvPr/>
          </p:nvSpPr>
          <p:spPr>
            <a:xfrm>
              <a:off x="3093206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13"/>
            <p:cNvSpPr/>
            <p:nvPr/>
          </p:nvSpPr>
          <p:spPr>
            <a:xfrm>
              <a:off x="3093206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13"/>
            <p:cNvSpPr/>
            <p:nvPr/>
          </p:nvSpPr>
          <p:spPr>
            <a:xfrm>
              <a:off x="3093206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13"/>
            <p:cNvSpPr/>
            <p:nvPr/>
          </p:nvSpPr>
          <p:spPr>
            <a:xfrm>
              <a:off x="3093206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13"/>
            <p:cNvSpPr/>
            <p:nvPr/>
          </p:nvSpPr>
          <p:spPr>
            <a:xfrm>
              <a:off x="3093206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13"/>
            <p:cNvSpPr/>
            <p:nvPr/>
          </p:nvSpPr>
          <p:spPr>
            <a:xfrm>
              <a:off x="3093206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13"/>
            <p:cNvSpPr/>
            <p:nvPr/>
          </p:nvSpPr>
          <p:spPr>
            <a:xfrm>
              <a:off x="3093206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13"/>
            <p:cNvSpPr/>
            <p:nvPr/>
          </p:nvSpPr>
          <p:spPr>
            <a:xfrm>
              <a:off x="3181993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13"/>
            <p:cNvSpPr/>
            <p:nvPr/>
          </p:nvSpPr>
          <p:spPr>
            <a:xfrm>
              <a:off x="3181993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13"/>
            <p:cNvSpPr/>
            <p:nvPr/>
          </p:nvSpPr>
          <p:spPr>
            <a:xfrm>
              <a:off x="3181993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13"/>
            <p:cNvSpPr/>
            <p:nvPr/>
          </p:nvSpPr>
          <p:spPr>
            <a:xfrm>
              <a:off x="3181993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13"/>
            <p:cNvSpPr/>
            <p:nvPr/>
          </p:nvSpPr>
          <p:spPr>
            <a:xfrm>
              <a:off x="3181993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13"/>
            <p:cNvSpPr/>
            <p:nvPr/>
          </p:nvSpPr>
          <p:spPr>
            <a:xfrm>
              <a:off x="3181993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13"/>
            <p:cNvSpPr/>
            <p:nvPr/>
          </p:nvSpPr>
          <p:spPr>
            <a:xfrm>
              <a:off x="3181993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13"/>
            <p:cNvSpPr/>
            <p:nvPr/>
          </p:nvSpPr>
          <p:spPr>
            <a:xfrm>
              <a:off x="3181993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13"/>
            <p:cNvSpPr/>
            <p:nvPr/>
          </p:nvSpPr>
          <p:spPr>
            <a:xfrm>
              <a:off x="3181993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13"/>
            <p:cNvSpPr/>
            <p:nvPr/>
          </p:nvSpPr>
          <p:spPr>
            <a:xfrm>
              <a:off x="3181993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13"/>
            <p:cNvSpPr/>
            <p:nvPr/>
          </p:nvSpPr>
          <p:spPr>
            <a:xfrm>
              <a:off x="3181993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13"/>
            <p:cNvSpPr/>
            <p:nvPr/>
          </p:nvSpPr>
          <p:spPr>
            <a:xfrm>
              <a:off x="3181993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13"/>
            <p:cNvSpPr/>
            <p:nvPr/>
          </p:nvSpPr>
          <p:spPr>
            <a:xfrm>
              <a:off x="3181993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13"/>
            <p:cNvSpPr/>
            <p:nvPr/>
          </p:nvSpPr>
          <p:spPr>
            <a:xfrm>
              <a:off x="3270781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13"/>
            <p:cNvSpPr/>
            <p:nvPr/>
          </p:nvSpPr>
          <p:spPr>
            <a:xfrm>
              <a:off x="3270781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13"/>
            <p:cNvSpPr/>
            <p:nvPr/>
          </p:nvSpPr>
          <p:spPr>
            <a:xfrm>
              <a:off x="3270781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13"/>
            <p:cNvSpPr/>
            <p:nvPr/>
          </p:nvSpPr>
          <p:spPr>
            <a:xfrm>
              <a:off x="3270781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13"/>
            <p:cNvSpPr/>
            <p:nvPr/>
          </p:nvSpPr>
          <p:spPr>
            <a:xfrm>
              <a:off x="3270781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13"/>
            <p:cNvSpPr/>
            <p:nvPr/>
          </p:nvSpPr>
          <p:spPr>
            <a:xfrm>
              <a:off x="3270781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13"/>
            <p:cNvSpPr/>
            <p:nvPr/>
          </p:nvSpPr>
          <p:spPr>
            <a:xfrm>
              <a:off x="3270781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13"/>
            <p:cNvSpPr/>
            <p:nvPr/>
          </p:nvSpPr>
          <p:spPr>
            <a:xfrm>
              <a:off x="3270781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13"/>
            <p:cNvSpPr/>
            <p:nvPr/>
          </p:nvSpPr>
          <p:spPr>
            <a:xfrm>
              <a:off x="3270781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13"/>
            <p:cNvSpPr/>
            <p:nvPr/>
          </p:nvSpPr>
          <p:spPr>
            <a:xfrm>
              <a:off x="3270781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13"/>
            <p:cNvSpPr/>
            <p:nvPr/>
          </p:nvSpPr>
          <p:spPr>
            <a:xfrm>
              <a:off x="3270781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13"/>
            <p:cNvSpPr/>
            <p:nvPr/>
          </p:nvSpPr>
          <p:spPr>
            <a:xfrm>
              <a:off x="3270781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13"/>
            <p:cNvSpPr/>
            <p:nvPr/>
          </p:nvSpPr>
          <p:spPr>
            <a:xfrm>
              <a:off x="3270781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13"/>
            <p:cNvSpPr/>
            <p:nvPr/>
          </p:nvSpPr>
          <p:spPr>
            <a:xfrm>
              <a:off x="3359569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13"/>
            <p:cNvSpPr/>
            <p:nvPr/>
          </p:nvSpPr>
          <p:spPr>
            <a:xfrm>
              <a:off x="3359569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13"/>
            <p:cNvSpPr/>
            <p:nvPr/>
          </p:nvSpPr>
          <p:spPr>
            <a:xfrm>
              <a:off x="3359569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13"/>
            <p:cNvSpPr/>
            <p:nvPr/>
          </p:nvSpPr>
          <p:spPr>
            <a:xfrm>
              <a:off x="3359569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13"/>
            <p:cNvSpPr/>
            <p:nvPr/>
          </p:nvSpPr>
          <p:spPr>
            <a:xfrm>
              <a:off x="3359569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13"/>
            <p:cNvSpPr/>
            <p:nvPr/>
          </p:nvSpPr>
          <p:spPr>
            <a:xfrm>
              <a:off x="3359569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13"/>
            <p:cNvSpPr/>
            <p:nvPr/>
          </p:nvSpPr>
          <p:spPr>
            <a:xfrm>
              <a:off x="3359569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13"/>
            <p:cNvSpPr/>
            <p:nvPr/>
          </p:nvSpPr>
          <p:spPr>
            <a:xfrm>
              <a:off x="3359569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13"/>
            <p:cNvSpPr/>
            <p:nvPr/>
          </p:nvSpPr>
          <p:spPr>
            <a:xfrm>
              <a:off x="3359569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13"/>
            <p:cNvSpPr/>
            <p:nvPr/>
          </p:nvSpPr>
          <p:spPr>
            <a:xfrm>
              <a:off x="3359569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13"/>
            <p:cNvSpPr/>
            <p:nvPr/>
          </p:nvSpPr>
          <p:spPr>
            <a:xfrm>
              <a:off x="3359569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13"/>
            <p:cNvSpPr/>
            <p:nvPr/>
          </p:nvSpPr>
          <p:spPr>
            <a:xfrm>
              <a:off x="3359569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13"/>
            <p:cNvSpPr/>
            <p:nvPr/>
          </p:nvSpPr>
          <p:spPr>
            <a:xfrm>
              <a:off x="3359569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13"/>
            <p:cNvSpPr/>
            <p:nvPr/>
          </p:nvSpPr>
          <p:spPr>
            <a:xfrm>
              <a:off x="3448357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13"/>
            <p:cNvSpPr/>
            <p:nvPr/>
          </p:nvSpPr>
          <p:spPr>
            <a:xfrm>
              <a:off x="3448357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13"/>
            <p:cNvSpPr/>
            <p:nvPr/>
          </p:nvSpPr>
          <p:spPr>
            <a:xfrm>
              <a:off x="3448357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13"/>
            <p:cNvSpPr/>
            <p:nvPr/>
          </p:nvSpPr>
          <p:spPr>
            <a:xfrm>
              <a:off x="3448357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13"/>
            <p:cNvSpPr/>
            <p:nvPr/>
          </p:nvSpPr>
          <p:spPr>
            <a:xfrm>
              <a:off x="3448357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13"/>
            <p:cNvSpPr/>
            <p:nvPr/>
          </p:nvSpPr>
          <p:spPr>
            <a:xfrm>
              <a:off x="3448357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4" name="Google Shape;1834;p13"/>
            <p:cNvSpPr/>
            <p:nvPr/>
          </p:nvSpPr>
          <p:spPr>
            <a:xfrm>
              <a:off x="3448357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5" name="Google Shape;1835;p13"/>
            <p:cNvSpPr/>
            <p:nvPr/>
          </p:nvSpPr>
          <p:spPr>
            <a:xfrm>
              <a:off x="3448357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6" name="Google Shape;1836;p13"/>
            <p:cNvSpPr/>
            <p:nvPr/>
          </p:nvSpPr>
          <p:spPr>
            <a:xfrm>
              <a:off x="3448357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7" name="Google Shape;1837;p13"/>
            <p:cNvSpPr/>
            <p:nvPr/>
          </p:nvSpPr>
          <p:spPr>
            <a:xfrm>
              <a:off x="3448357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8" name="Google Shape;1838;p13"/>
            <p:cNvSpPr/>
            <p:nvPr/>
          </p:nvSpPr>
          <p:spPr>
            <a:xfrm>
              <a:off x="3448357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9" name="Google Shape;1839;p13"/>
            <p:cNvSpPr/>
            <p:nvPr/>
          </p:nvSpPr>
          <p:spPr>
            <a:xfrm>
              <a:off x="3448357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0" name="Google Shape;1840;p13"/>
            <p:cNvSpPr/>
            <p:nvPr/>
          </p:nvSpPr>
          <p:spPr>
            <a:xfrm>
              <a:off x="3448357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1" name="Google Shape;1841;p13"/>
            <p:cNvSpPr/>
            <p:nvPr/>
          </p:nvSpPr>
          <p:spPr>
            <a:xfrm>
              <a:off x="3537144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2" name="Google Shape;1842;p13"/>
            <p:cNvSpPr/>
            <p:nvPr/>
          </p:nvSpPr>
          <p:spPr>
            <a:xfrm>
              <a:off x="3537144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3" name="Google Shape;1843;p13"/>
            <p:cNvSpPr/>
            <p:nvPr/>
          </p:nvSpPr>
          <p:spPr>
            <a:xfrm>
              <a:off x="3537144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13"/>
            <p:cNvSpPr/>
            <p:nvPr/>
          </p:nvSpPr>
          <p:spPr>
            <a:xfrm>
              <a:off x="3537144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13"/>
            <p:cNvSpPr/>
            <p:nvPr/>
          </p:nvSpPr>
          <p:spPr>
            <a:xfrm>
              <a:off x="3537144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13"/>
            <p:cNvSpPr/>
            <p:nvPr/>
          </p:nvSpPr>
          <p:spPr>
            <a:xfrm>
              <a:off x="3537144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13"/>
            <p:cNvSpPr/>
            <p:nvPr/>
          </p:nvSpPr>
          <p:spPr>
            <a:xfrm>
              <a:off x="3537144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13"/>
            <p:cNvSpPr/>
            <p:nvPr/>
          </p:nvSpPr>
          <p:spPr>
            <a:xfrm>
              <a:off x="3537144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13"/>
            <p:cNvSpPr/>
            <p:nvPr/>
          </p:nvSpPr>
          <p:spPr>
            <a:xfrm>
              <a:off x="3537144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13"/>
            <p:cNvSpPr/>
            <p:nvPr/>
          </p:nvSpPr>
          <p:spPr>
            <a:xfrm>
              <a:off x="3537144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13"/>
            <p:cNvSpPr/>
            <p:nvPr/>
          </p:nvSpPr>
          <p:spPr>
            <a:xfrm>
              <a:off x="3537144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13"/>
            <p:cNvSpPr/>
            <p:nvPr/>
          </p:nvSpPr>
          <p:spPr>
            <a:xfrm>
              <a:off x="3537144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13"/>
            <p:cNvSpPr/>
            <p:nvPr/>
          </p:nvSpPr>
          <p:spPr>
            <a:xfrm>
              <a:off x="3537144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13"/>
            <p:cNvSpPr/>
            <p:nvPr/>
          </p:nvSpPr>
          <p:spPr>
            <a:xfrm>
              <a:off x="3625932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13"/>
            <p:cNvSpPr/>
            <p:nvPr/>
          </p:nvSpPr>
          <p:spPr>
            <a:xfrm>
              <a:off x="3625932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13"/>
            <p:cNvSpPr/>
            <p:nvPr/>
          </p:nvSpPr>
          <p:spPr>
            <a:xfrm>
              <a:off x="3625932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13"/>
            <p:cNvSpPr/>
            <p:nvPr/>
          </p:nvSpPr>
          <p:spPr>
            <a:xfrm>
              <a:off x="3625932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13"/>
            <p:cNvSpPr/>
            <p:nvPr/>
          </p:nvSpPr>
          <p:spPr>
            <a:xfrm>
              <a:off x="3625932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13"/>
            <p:cNvSpPr/>
            <p:nvPr/>
          </p:nvSpPr>
          <p:spPr>
            <a:xfrm>
              <a:off x="3625932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13"/>
            <p:cNvSpPr/>
            <p:nvPr/>
          </p:nvSpPr>
          <p:spPr>
            <a:xfrm>
              <a:off x="3625932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13"/>
            <p:cNvSpPr/>
            <p:nvPr/>
          </p:nvSpPr>
          <p:spPr>
            <a:xfrm>
              <a:off x="3625932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13"/>
            <p:cNvSpPr/>
            <p:nvPr/>
          </p:nvSpPr>
          <p:spPr>
            <a:xfrm>
              <a:off x="3625932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13"/>
            <p:cNvSpPr/>
            <p:nvPr/>
          </p:nvSpPr>
          <p:spPr>
            <a:xfrm>
              <a:off x="3625932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13"/>
            <p:cNvSpPr/>
            <p:nvPr/>
          </p:nvSpPr>
          <p:spPr>
            <a:xfrm>
              <a:off x="3625932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13"/>
            <p:cNvSpPr/>
            <p:nvPr/>
          </p:nvSpPr>
          <p:spPr>
            <a:xfrm>
              <a:off x="3625932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13"/>
            <p:cNvSpPr/>
            <p:nvPr/>
          </p:nvSpPr>
          <p:spPr>
            <a:xfrm>
              <a:off x="3625932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13"/>
            <p:cNvSpPr/>
            <p:nvPr/>
          </p:nvSpPr>
          <p:spPr>
            <a:xfrm>
              <a:off x="3714720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13"/>
            <p:cNvSpPr/>
            <p:nvPr/>
          </p:nvSpPr>
          <p:spPr>
            <a:xfrm>
              <a:off x="3714720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13"/>
            <p:cNvSpPr/>
            <p:nvPr/>
          </p:nvSpPr>
          <p:spPr>
            <a:xfrm>
              <a:off x="3714720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13"/>
            <p:cNvSpPr/>
            <p:nvPr/>
          </p:nvSpPr>
          <p:spPr>
            <a:xfrm>
              <a:off x="3714720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13"/>
            <p:cNvSpPr/>
            <p:nvPr/>
          </p:nvSpPr>
          <p:spPr>
            <a:xfrm>
              <a:off x="3714720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13"/>
            <p:cNvSpPr/>
            <p:nvPr/>
          </p:nvSpPr>
          <p:spPr>
            <a:xfrm>
              <a:off x="3714720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13"/>
            <p:cNvSpPr/>
            <p:nvPr/>
          </p:nvSpPr>
          <p:spPr>
            <a:xfrm>
              <a:off x="3714720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13"/>
            <p:cNvSpPr/>
            <p:nvPr/>
          </p:nvSpPr>
          <p:spPr>
            <a:xfrm>
              <a:off x="3714720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13"/>
            <p:cNvSpPr/>
            <p:nvPr/>
          </p:nvSpPr>
          <p:spPr>
            <a:xfrm>
              <a:off x="3714720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13"/>
            <p:cNvSpPr/>
            <p:nvPr/>
          </p:nvSpPr>
          <p:spPr>
            <a:xfrm>
              <a:off x="3714720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13"/>
            <p:cNvSpPr/>
            <p:nvPr/>
          </p:nvSpPr>
          <p:spPr>
            <a:xfrm>
              <a:off x="3714720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13"/>
            <p:cNvSpPr/>
            <p:nvPr/>
          </p:nvSpPr>
          <p:spPr>
            <a:xfrm>
              <a:off x="3714720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13"/>
            <p:cNvSpPr/>
            <p:nvPr/>
          </p:nvSpPr>
          <p:spPr>
            <a:xfrm>
              <a:off x="3714720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13"/>
            <p:cNvSpPr/>
            <p:nvPr/>
          </p:nvSpPr>
          <p:spPr>
            <a:xfrm>
              <a:off x="3803508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13"/>
            <p:cNvSpPr/>
            <p:nvPr/>
          </p:nvSpPr>
          <p:spPr>
            <a:xfrm>
              <a:off x="3803508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13"/>
            <p:cNvSpPr/>
            <p:nvPr/>
          </p:nvSpPr>
          <p:spPr>
            <a:xfrm>
              <a:off x="3803508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13"/>
            <p:cNvSpPr/>
            <p:nvPr/>
          </p:nvSpPr>
          <p:spPr>
            <a:xfrm>
              <a:off x="3803508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13"/>
            <p:cNvSpPr/>
            <p:nvPr/>
          </p:nvSpPr>
          <p:spPr>
            <a:xfrm>
              <a:off x="3803508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13"/>
            <p:cNvSpPr/>
            <p:nvPr/>
          </p:nvSpPr>
          <p:spPr>
            <a:xfrm>
              <a:off x="3803508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13"/>
            <p:cNvSpPr/>
            <p:nvPr/>
          </p:nvSpPr>
          <p:spPr>
            <a:xfrm>
              <a:off x="3803508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13"/>
            <p:cNvSpPr/>
            <p:nvPr/>
          </p:nvSpPr>
          <p:spPr>
            <a:xfrm>
              <a:off x="3803508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13"/>
            <p:cNvSpPr/>
            <p:nvPr/>
          </p:nvSpPr>
          <p:spPr>
            <a:xfrm>
              <a:off x="3803508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13"/>
            <p:cNvSpPr/>
            <p:nvPr/>
          </p:nvSpPr>
          <p:spPr>
            <a:xfrm>
              <a:off x="3803508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13"/>
            <p:cNvSpPr/>
            <p:nvPr/>
          </p:nvSpPr>
          <p:spPr>
            <a:xfrm>
              <a:off x="3803508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13"/>
            <p:cNvSpPr/>
            <p:nvPr/>
          </p:nvSpPr>
          <p:spPr>
            <a:xfrm>
              <a:off x="3803508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13"/>
            <p:cNvSpPr/>
            <p:nvPr/>
          </p:nvSpPr>
          <p:spPr>
            <a:xfrm>
              <a:off x="3803508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13"/>
            <p:cNvSpPr/>
            <p:nvPr/>
          </p:nvSpPr>
          <p:spPr>
            <a:xfrm>
              <a:off x="2027752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13"/>
            <p:cNvSpPr/>
            <p:nvPr/>
          </p:nvSpPr>
          <p:spPr>
            <a:xfrm>
              <a:off x="2116540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13"/>
            <p:cNvSpPr/>
            <p:nvPr/>
          </p:nvSpPr>
          <p:spPr>
            <a:xfrm>
              <a:off x="2205328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13"/>
            <p:cNvSpPr/>
            <p:nvPr/>
          </p:nvSpPr>
          <p:spPr>
            <a:xfrm>
              <a:off x="2294116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13"/>
            <p:cNvSpPr/>
            <p:nvPr/>
          </p:nvSpPr>
          <p:spPr>
            <a:xfrm>
              <a:off x="2382904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13"/>
            <p:cNvSpPr/>
            <p:nvPr/>
          </p:nvSpPr>
          <p:spPr>
            <a:xfrm>
              <a:off x="2471691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13"/>
            <p:cNvSpPr/>
            <p:nvPr/>
          </p:nvSpPr>
          <p:spPr>
            <a:xfrm>
              <a:off x="2560479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13"/>
            <p:cNvSpPr/>
            <p:nvPr/>
          </p:nvSpPr>
          <p:spPr>
            <a:xfrm>
              <a:off x="2649267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13"/>
            <p:cNvSpPr/>
            <p:nvPr/>
          </p:nvSpPr>
          <p:spPr>
            <a:xfrm>
              <a:off x="2738055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13"/>
            <p:cNvSpPr/>
            <p:nvPr/>
          </p:nvSpPr>
          <p:spPr>
            <a:xfrm>
              <a:off x="2826842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13"/>
            <p:cNvSpPr/>
            <p:nvPr/>
          </p:nvSpPr>
          <p:spPr>
            <a:xfrm>
              <a:off x="2915630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13"/>
            <p:cNvSpPr/>
            <p:nvPr/>
          </p:nvSpPr>
          <p:spPr>
            <a:xfrm>
              <a:off x="3004418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13"/>
            <p:cNvSpPr/>
            <p:nvPr/>
          </p:nvSpPr>
          <p:spPr>
            <a:xfrm>
              <a:off x="3093206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6" name="Google Shape;1906;p13"/>
            <p:cNvSpPr/>
            <p:nvPr/>
          </p:nvSpPr>
          <p:spPr>
            <a:xfrm>
              <a:off x="3181993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7" name="Google Shape;1907;p13"/>
            <p:cNvSpPr/>
            <p:nvPr/>
          </p:nvSpPr>
          <p:spPr>
            <a:xfrm>
              <a:off x="3270781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13"/>
            <p:cNvSpPr/>
            <p:nvPr/>
          </p:nvSpPr>
          <p:spPr>
            <a:xfrm>
              <a:off x="3359569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9" name="Google Shape;1909;p13"/>
            <p:cNvSpPr/>
            <p:nvPr/>
          </p:nvSpPr>
          <p:spPr>
            <a:xfrm>
              <a:off x="3448357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0" name="Google Shape;1910;p13"/>
            <p:cNvSpPr/>
            <p:nvPr/>
          </p:nvSpPr>
          <p:spPr>
            <a:xfrm>
              <a:off x="3537144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13"/>
            <p:cNvSpPr/>
            <p:nvPr/>
          </p:nvSpPr>
          <p:spPr>
            <a:xfrm>
              <a:off x="3625932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13"/>
            <p:cNvSpPr/>
            <p:nvPr/>
          </p:nvSpPr>
          <p:spPr>
            <a:xfrm>
              <a:off x="3714720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13"/>
            <p:cNvSpPr/>
            <p:nvPr/>
          </p:nvSpPr>
          <p:spPr>
            <a:xfrm>
              <a:off x="3803508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13"/>
            <p:cNvSpPr/>
            <p:nvPr/>
          </p:nvSpPr>
          <p:spPr>
            <a:xfrm>
              <a:off x="2027752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13"/>
            <p:cNvSpPr/>
            <p:nvPr/>
          </p:nvSpPr>
          <p:spPr>
            <a:xfrm>
              <a:off x="2116540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13"/>
            <p:cNvSpPr/>
            <p:nvPr/>
          </p:nvSpPr>
          <p:spPr>
            <a:xfrm>
              <a:off x="2205328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13"/>
            <p:cNvSpPr/>
            <p:nvPr/>
          </p:nvSpPr>
          <p:spPr>
            <a:xfrm>
              <a:off x="2294116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13"/>
            <p:cNvSpPr/>
            <p:nvPr/>
          </p:nvSpPr>
          <p:spPr>
            <a:xfrm>
              <a:off x="2382904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13"/>
            <p:cNvSpPr/>
            <p:nvPr/>
          </p:nvSpPr>
          <p:spPr>
            <a:xfrm>
              <a:off x="2471691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0" name="Google Shape;1920;p13"/>
            <p:cNvSpPr/>
            <p:nvPr/>
          </p:nvSpPr>
          <p:spPr>
            <a:xfrm>
              <a:off x="2560479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1" name="Google Shape;1921;p13"/>
            <p:cNvSpPr/>
            <p:nvPr/>
          </p:nvSpPr>
          <p:spPr>
            <a:xfrm>
              <a:off x="2649267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13"/>
            <p:cNvSpPr/>
            <p:nvPr/>
          </p:nvSpPr>
          <p:spPr>
            <a:xfrm>
              <a:off x="2738055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3" name="Google Shape;1923;p13"/>
            <p:cNvSpPr/>
            <p:nvPr/>
          </p:nvSpPr>
          <p:spPr>
            <a:xfrm>
              <a:off x="2826842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4" name="Google Shape;1924;p13"/>
            <p:cNvSpPr/>
            <p:nvPr/>
          </p:nvSpPr>
          <p:spPr>
            <a:xfrm>
              <a:off x="2915630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5" name="Google Shape;1925;p13"/>
            <p:cNvSpPr/>
            <p:nvPr/>
          </p:nvSpPr>
          <p:spPr>
            <a:xfrm>
              <a:off x="3004418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6" name="Google Shape;1926;p13"/>
            <p:cNvSpPr/>
            <p:nvPr/>
          </p:nvSpPr>
          <p:spPr>
            <a:xfrm>
              <a:off x="3093206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13"/>
            <p:cNvSpPr/>
            <p:nvPr/>
          </p:nvSpPr>
          <p:spPr>
            <a:xfrm>
              <a:off x="3181993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8" name="Google Shape;1928;p13"/>
            <p:cNvSpPr/>
            <p:nvPr/>
          </p:nvSpPr>
          <p:spPr>
            <a:xfrm>
              <a:off x="3270781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9" name="Google Shape;1929;p13"/>
            <p:cNvSpPr/>
            <p:nvPr/>
          </p:nvSpPr>
          <p:spPr>
            <a:xfrm>
              <a:off x="3359569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0" name="Google Shape;1930;p13"/>
            <p:cNvSpPr/>
            <p:nvPr/>
          </p:nvSpPr>
          <p:spPr>
            <a:xfrm>
              <a:off x="3448357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13"/>
            <p:cNvSpPr/>
            <p:nvPr/>
          </p:nvSpPr>
          <p:spPr>
            <a:xfrm>
              <a:off x="3537144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13"/>
            <p:cNvSpPr/>
            <p:nvPr/>
          </p:nvSpPr>
          <p:spPr>
            <a:xfrm>
              <a:off x="3625932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13"/>
            <p:cNvSpPr/>
            <p:nvPr/>
          </p:nvSpPr>
          <p:spPr>
            <a:xfrm>
              <a:off x="3714720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13"/>
            <p:cNvSpPr/>
            <p:nvPr/>
          </p:nvSpPr>
          <p:spPr>
            <a:xfrm>
              <a:off x="3803508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13"/>
            <p:cNvSpPr/>
            <p:nvPr/>
          </p:nvSpPr>
          <p:spPr>
            <a:xfrm>
              <a:off x="3895796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13"/>
            <p:cNvSpPr/>
            <p:nvPr/>
          </p:nvSpPr>
          <p:spPr>
            <a:xfrm>
              <a:off x="3895796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13"/>
            <p:cNvSpPr/>
            <p:nvPr/>
          </p:nvSpPr>
          <p:spPr>
            <a:xfrm>
              <a:off x="3895796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13"/>
            <p:cNvSpPr/>
            <p:nvPr/>
          </p:nvSpPr>
          <p:spPr>
            <a:xfrm>
              <a:off x="3895796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13"/>
            <p:cNvSpPr/>
            <p:nvPr/>
          </p:nvSpPr>
          <p:spPr>
            <a:xfrm>
              <a:off x="3895796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13"/>
            <p:cNvSpPr/>
            <p:nvPr/>
          </p:nvSpPr>
          <p:spPr>
            <a:xfrm>
              <a:off x="3895796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13"/>
            <p:cNvSpPr/>
            <p:nvPr/>
          </p:nvSpPr>
          <p:spPr>
            <a:xfrm>
              <a:off x="3895796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13"/>
            <p:cNvSpPr/>
            <p:nvPr/>
          </p:nvSpPr>
          <p:spPr>
            <a:xfrm>
              <a:off x="3895796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13"/>
            <p:cNvSpPr/>
            <p:nvPr/>
          </p:nvSpPr>
          <p:spPr>
            <a:xfrm>
              <a:off x="3895796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13"/>
            <p:cNvSpPr/>
            <p:nvPr/>
          </p:nvSpPr>
          <p:spPr>
            <a:xfrm>
              <a:off x="3895796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13"/>
            <p:cNvSpPr/>
            <p:nvPr/>
          </p:nvSpPr>
          <p:spPr>
            <a:xfrm>
              <a:off x="3895796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13"/>
            <p:cNvSpPr/>
            <p:nvPr/>
          </p:nvSpPr>
          <p:spPr>
            <a:xfrm>
              <a:off x="3895796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13"/>
            <p:cNvSpPr/>
            <p:nvPr/>
          </p:nvSpPr>
          <p:spPr>
            <a:xfrm>
              <a:off x="3895796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13"/>
            <p:cNvSpPr/>
            <p:nvPr/>
          </p:nvSpPr>
          <p:spPr>
            <a:xfrm>
              <a:off x="3895796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13"/>
            <p:cNvSpPr/>
            <p:nvPr/>
          </p:nvSpPr>
          <p:spPr>
            <a:xfrm>
              <a:off x="3895796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13"/>
            <p:cNvSpPr/>
            <p:nvPr/>
          </p:nvSpPr>
          <p:spPr>
            <a:xfrm>
              <a:off x="1938965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13"/>
            <p:cNvSpPr/>
            <p:nvPr/>
          </p:nvSpPr>
          <p:spPr>
            <a:xfrm>
              <a:off x="1938965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13"/>
            <p:cNvSpPr/>
            <p:nvPr/>
          </p:nvSpPr>
          <p:spPr>
            <a:xfrm>
              <a:off x="1938965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13"/>
            <p:cNvSpPr/>
            <p:nvPr/>
          </p:nvSpPr>
          <p:spPr>
            <a:xfrm>
              <a:off x="1938965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13"/>
            <p:cNvSpPr/>
            <p:nvPr/>
          </p:nvSpPr>
          <p:spPr>
            <a:xfrm>
              <a:off x="1938965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13"/>
            <p:cNvSpPr/>
            <p:nvPr/>
          </p:nvSpPr>
          <p:spPr>
            <a:xfrm>
              <a:off x="1938965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13"/>
            <p:cNvSpPr/>
            <p:nvPr/>
          </p:nvSpPr>
          <p:spPr>
            <a:xfrm>
              <a:off x="1938965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13"/>
            <p:cNvSpPr/>
            <p:nvPr/>
          </p:nvSpPr>
          <p:spPr>
            <a:xfrm>
              <a:off x="1938965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13"/>
            <p:cNvSpPr/>
            <p:nvPr/>
          </p:nvSpPr>
          <p:spPr>
            <a:xfrm>
              <a:off x="1938965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13"/>
            <p:cNvSpPr/>
            <p:nvPr/>
          </p:nvSpPr>
          <p:spPr>
            <a:xfrm>
              <a:off x="1938965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13"/>
            <p:cNvSpPr/>
            <p:nvPr/>
          </p:nvSpPr>
          <p:spPr>
            <a:xfrm>
              <a:off x="1938965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13"/>
            <p:cNvSpPr/>
            <p:nvPr/>
          </p:nvSpPr>
          <p:spPr>
            <a:xfrm>
              <a:off x="1938965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13"/>
            <p:cNvSpPr/>
            <p:nvPr/>
          </p:nvSpPr>
          <p:spPr>
            <a:xfrm>
              <a:off x="1938965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13"/>
            <p:cNvSpPr/>
            <p:nvPr/>
          </p:nvSpPr>
          <p:spPr>
            <a:xfrm>
              <a:off x="1938965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13"/>
            <p:cNvSpPr/>
            <p:nvPr/>
          </p:nvSpPr>
          <p:spPr>
            <a:xfrm>
              <a:off x="1938965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13"/>
            <p:cNvSpPr/>
            <p:nvPr/>
          </p:nvSpPr>
          <p:spPr>
            <a:xfrm>
              <a:off x="1850177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13"/>
            <p:cNvSpPr/>
            <p:nvPr/>
          </p:nvSpPr>
          <p:spPr>
            <a:xfrm>
              <a:off x="1850177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13"/>
            <p:cNvSpPr/>
            <p:nvPr/>
          </p:nvSpPr>
          <p:spPr>
            <a:xfrm>
              <a:off x="1850177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13"/>
            <p:cNvSpPr/>
            <p:nvPr/>
          </p:nvSpPr>
          <p:spPr>
            <a:xfrm>
              <a:off x="1850177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13"/>
            <p:cNvSpPr/>
            <p:nvPr/>
          </p:nvSpPr>
          <p:spPr>
            <a:xfrm>
              <a:off x="1850177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13"/>
            <p:cNvSpPr/>
            <p:nvPr/>
          </p:nvSpPr>
          <p:spPr>
            <a:xfrm>
              <a:off x="1850177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1" name="Google Shape;1971;p13"/>
            <p:cNvSpPr/>
            <p:nvPr/>
          </p:nvSpPr>
          <p:spPr>
            <a:xfrm>
              <a:off x="1850177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2" name="Google Shape;1972;p13"/>
            <p:cNvSpPr/>
            <p:nvPr/>
          </p:nvSpPr>
          <p:spPr>
            <a:xfrm>
              <a:off x="1850177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3" name="Google Shape;1973;p13"/>
            <p:cNvSpPr/>
            <p:nvPr/>
          </p:nvSpPr>
          <p:spPr>
            <a:xfrm>
              <a:off x="1850177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4" name="Google Shape;1974;p13"/>
            <p:cNvSpPr/>
            <p:nvPr/>
          </p:nvSpPr>
          <p:spPr>
            <a:xfrm>
              <a:off x="1850177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5" name="Google Shape;1975;p13"/>
            <p:cNvSpPr/>
            <p:nvPr/>
          </p:nvSpPr>
          <p:spPr>
            <a:xfrm>
              <a:off x="1850177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6" name="Google Shape;1976;p13"/>
            <p:cNvSpPr/>
            <p:nvPr/>
          </p:nvSpPr>
          <p:spPr>
            <a:xfrm>
              <a:off x="1850177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7" name="Google Shape;1977;p13"/>
            <p:cNvSpPr/>
            <p:nvPr/>
          </p:nvSpPr>
          <p:spPr>
            <a:xfrm>
              <a:off x="1850177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8" name="Google Shape;1978;p13"/>
            <p:cNvSpPr/>
            <p:nvPr/>
          </p:nvSpPr>
          <p:spPr>
            <a:xfrm>
              <a:off x="1850177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9" name="Google Shape;1979;p13"/>
            <p:cNvSpPr/>
            <p:nvPr/>
          </p:nvSpPr>
          <p:spPr>
            <a:xfrm>
              <a:off x="1850177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0" name="Google Shape;1980;p13"/>
            <p:cNvSpPr/>
            <p:nvPr/>
          </p:nvSpPr>
          <p:spPr>
            <a:xfrm>
              <a:off x="1761389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1" name="Google Shape;1981;p13"/>
            <p:cNvSpPr/>
            <p:nvPr/>
          </p:nvSpPr>
          <p:spPr>
            <a:xfrm>
              <a:off x="1761389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2" name="Google Shape;1982;p13"/>
            <p:cNvSpPr/>
            <p:nvPr/>
          </p:nvSpPr>
          <p:spPr>
            <a:xfrm>
              <a:off x="1761389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3" name="Google Shape;1983;p13"/>
            <p:cNvSpPr/>
            <p:nvPr/>
          </p:nvSpPr>
          <p:spPr>
            <a:xfrm>
              <a:off x="1761389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4" name="Google Shape;1984;p13"/>
            <p:cNvSpPr/>
            <p:nvPr/>
          </p:nvSpPr>
          <p:spPr>
            <a:xfrm>
              <a:off x="1761389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5" name="Google Shape;1985;p13"/>
            <p:cNvSpPr/>
            <p:nvPr/>
          </p:nvSpPr>
          <p:spPr>
            <a:xfrm>
              <a:off x="1761389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6" name="Google Shape;1986;p13"/>
            <p:cNvSpPr/>
            <p:nvPr/>
          </p:nvSpPr>
          <p:spPr>
            <a:xfrm>
              <a:off x="1761389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7" name="Google Shape;1987;p13"/>
            <p:cNvSpPr/>
            <p:nvPr/>
          </p:nvSpPr>
          <p:spPr>
            <a:xfrm>
              <a:off x="1761389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8" name="Google Shape;1988;p13"/>
            <p:cNvSpPr/>
            <p:nvPr/>
          </p:nvSpPr>
          <p:spPr>
            <a:xfrm>
              <a:off x="1761389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9" name="Google Shape;1989;p13"/>
            <p:cNvSpPr/>
            <p:nvPr/>
          </p:nvSpPr>
          <p:spPr>
            <a:xfrm>
              <a:off x="1761389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0" name="Google Shape;1990;p13"/>
            <p:cNvSpPr/>
            <p:nvPr/>
          </p:nvSpPr>
          <p:spPr>
            <a:xfrm>
              <a:off x="1761389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1" name="Google Shape;1991;p13"/>
            <p:cNvSpPr/>
            <p:nvPr/>
          </p:nvSpPr>
          <p:spPr>
            <a:xfrm>
              <a:off x="1761389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2" name="Google Shape;1992;p13"/>
            <p:cNvSpPr/>
            <p:nvPr/>
          </p:nvSpPr>
          <p:spPr>
            <a:xfrm>
              <a:off x="1761389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3" name="Google Shape;1993;p13"/>
            <p:cNvSpPr/>
            <p:nvPr/>
          </p:nvSpPr>
          <p:spPr>
            <a:xfrm>
              <a:off x="1761389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13"/>
            <p:cNvSpPr/>
            <p:nvPr/>
          </p:nvSpPr>
          <p:spPr>
            <a:xfrm>
              <a:off x="1761389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5" name="Google Shape;1995;p13"/>
            <p:cNvSpPr/>
            <p:nvPr/>
          </p:nvSpPr>
          <p:spPr>
            <a:xfrm>
              <a:off x="2027752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6" name="Google Shape;1996;p13"/>
            <p:cNvSpPr/>
            <p:nvPr/>
          </p:nvSpPr>
          <p:spPr>
            <a:xfrm>
              <a:off x="2116540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7" name="Google Shape;1997;p13"/>
            <p:cNvSpPr/>
            <p:nvPr/>
          </p:nvSpPr>
          <p:spPr>
            <a:xfrm>
              <a:off x="2205328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8" name="Google Shape;1998;p13"/>
            <p:cNvSpPr/>
            <p:nvPr/>
          </p:nvSpPr>
          <p:spPr>
            <a:xfrm>
              <a:off x="2294116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9" name="Google Shape;1999;p13"/>
            <p:cNvSpPr/>
            <p:nvPr/>
          </p:nvSpPr>
          <p:spPr>
            <a:xfrm>
              <a:off x="2382904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0" name="Google Shape;2000;p13"/>
            <p:cNvSpPr/>
            <p:nvPr/>
          </p:nvSpPr>
          <p:spPr>
            <a:xfrm>
              <a:off x="2471691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1" name="Google Shape;2001;p13"/>
            <p:cNvSpPr/>
            <p:nvPr/>
          </p:nvSpPr>
          <p:spPr>
            <a:xfrm>
              <a:off x="2027752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2" name="Google Shape;2002;p13"/>
            <p:cNvSpPr/>
            <p:nvPr/>
          </p:nvSpPr>
          <p:spPr>
            <a:xfrm>
              <a:off x="2116540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3" name="Google Shape;2003;p13"/>
            <p:cNvSpPr/>
            <p:nvPr/>
          </p:nvSpPr>
          <p:spPr>
            <a:xfrm>
              <a:off x="2205328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4" name="Google Shape;2004;p13"/>
            <p:cNvSpPr/>
            <p:nvPr/>
          </p:nvSpPr>
          <p:spPr>
            <a:xfrm>
              <a:off x="2294116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5" name="Google Shape;2005;p13"/>
            <p:cNvSpPr/>
            <p:nvPr/>
          </p:nvSpPr>
          <p:spPr>
            <a:xfrm>
              <a:off x="2382904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6" name="Google Shape;2006;p13"/>
            <p:cNvSpPr/>
            <p:nvPr/>
          </p:nvSpPr>
          <p:spPr>
            <a:xfrm>
              <a:off x="2471691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7" name="Google Shape;2007;p13"/>
            <p:cNvSpPr/>
            <p:nvPr/>
          </p:nvSpPr>
          <p:spPr>
            <a:xfrm>
              <a:off x="2027752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8" name="Google Shape;2008;p13"/>
            <p:cNvSpPr/>
            <p:nvPr/>
          </p:nvSpPr>
          <p:spPr>
            <a:xfrm>
              <a:off x="2116540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9" name="Google Shape;2009;p13"/>
            <p:cNvSpPr/>
            <p:nvPr/>
          </p:nvSpPr>
          <p:spPr>
            <a:xfrm>
              <a:off x="2205328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0" name="Google Shape;2010;p13"/>
            <p:cNvSpPr/>
            <p:nvPr/>
          </p:nvSpPr>
          <p:spPr>
            <a:xfrm>
              <a:off x="2294116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1" name="Google Shape;2011;p13"/>
            <p:cNvSpPr/>
            <p:nvPr/>
          </p:nvSpPr>
          <p:spPr>
            <a:xfrm>
              <a:off x="2382904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2" name="Google Shape;2012;p13"/>
            <p:cNvSpPr/>
            <p:nvPr/>
          </p:nvSpPr>
          <p:spPr>
            <a:xfrm>
              <a:off x="2471691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3" name="Google Shape;2013;p13"/>
            <p:cNvSpPr/>
            <p:nvPr/>
          </p:nvSpPr>
          <p:spPr>
            <a:xfrm>
              <a:off x="2027752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4" name="Google Shape;2014;p13"/>
            <p:cNvSpPr/>
            <p:nvPr/>
          </p:nvSpPr>
          <p:spPr>
            <a:xfrm>
              <a:off x="2116540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5" name="Google Shape;2015;p13"/>
            <p:cNvSpPr/>
            <p:nvPr/>
          </p:nvSpPr>
          <p:spPr>
            <a:xfrm>
              <a:off x="2205328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6" name="Google Shape;2016;p13"/>
            <p:cNvSpPr/>
            <p:nvPr/>
          </p:nvSpPr>
          <p:spPr>
            <a:xfrm>
              <a:off x="2294116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7" name="Google Shape;2017;p13"/>
            <p:cNvSpPr/>
            <p:nvPr/>
          </p:nvSpPr>
          <p:spPr>
            <a:xfrm>
              <a:off x="2382904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8" name="Google Shape;2018;p13"/>
            <p:cNvSpPr/>
            <p:nvPr/>
          </p:nvSpPr>
          <p:spPr>
            <a:xfrm>
              <a:off x="2471691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9" name="Google Shape;2019;p13"/>
            <p:cNvSpPr/>
            <p:nvPr/>
          </p:nvSpPr>
          <p:spPr>
            <a:xfrm>
              <a:off x="2027752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0" name="Google Shape;2020;p13"/>
            <p:cNvSpPr/>
            <p:nvPr/>
          </p:nvSpPr>
          <p:spPr>
            <a:xfrm>
              <a:off x="2116540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1" name="Google Shape;2021;p13"/>
            <p:cNvSpPr/>
            <p:nvPr/>
          </p:nvSpPr>
          <p:spPr>
            <a:xfrm>
              <a:off x="2205328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2" name="Google Shape;2022;p13"/>
            <p:cNvSpPr/>
            <p:nvPr/>
          </p:nvSpPr>
          <p:spPr>
            <a:xfrm>
              <a:off x="2294116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3" name="Google Shape;2023;p13"/>
            <p:cNvSpPr/>
            <p:nvPr/>
          </p:nvSpPr>
          <p:spPr>
            <a:xfrm>
              <a:off x="2382904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4" name="Google Shape;2024;p13"/>
            <p:cNvSpPr/>
            <p:nvPr/>
          </p:nvSpPr>
          <p:spPr>
            <a:xfrm>
              <a:off x="2471691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5" name="Google Shape;2025;p13"/>
            <p:cNvSpPr/>
            <p:nvPr/>
          </p:nvSpPr>
          <p:spPr>
            <a:xfrm>
              <a:off x="2027752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6" name="Google Shape;2026;p13"/>
            <p:cNvSpPr/>
            <p:nvPr/>
          </p:nvSpPr>
          <p:spPr>
            <a:xfrm>
              <a:off x="2116540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7" name="Google Shape;2027;p13"/>
            <p:cNvSpPr/>
            <p:nvPr/>
          </p:nvSpPr>
          <p:spPr>
            <a:xfrm>
              <a:off x="2205328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8" name="Google Shape;2028;p13"/>
            <p:cNvSpPr/>
            <p:nvPr/>
          </p:nvSpPr>
          <p:spPr>
            <a:xfrm>
              <a:off x="2294116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9" name="Google Shape;2029;p13"/>
            <p:cNvSpPr/>
            <p:nvPr/>
          </p:nvSpPr>
          <p:spPr>
            <a:xfrm>
              <a:off x="2382904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0" name="Google Shape;2030;p13"/>
            <p:cNvSpPr/>
            <p:nvPr/>
          </p:nvSpPr>
          <p:spPr>
            <a:xfrm>
              <a:off x="2471691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1" name="Google Shape;2031;p13"/>
            <p:cNvSpPr/>
            <p:nvPr/>
          </p:nvSpPr>
          <p:spPr>
            <a:xfrm>
              <a:off x="2027752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2" name="Google Shape;2032;p13"/>
            <p:cNvSpPr/>
            <p:nvPr/>
          </p:nvSpPr>
          <p:spPr>
            <a:xfrm>
              <a:off x="2116540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3" name="Google Shape;2033;p13"/>
            <p:cNvSpPr/>
            <p:nvPr/>
          </p:nvSpPr>
          <p:spPr>
            <a:xfrm>
              <a:off x="2205328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4" name="Google Shape;2034;p13"/>
            <p:cNvSpPr/>
            <p:nvPr/>
          </p:nvSpPr>
          <p:spPr>
            <a:xfrm>
              <a:off x="2294116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5" name="Google Shape;2035;p13"/>
            <p:cNvSpPr/>
            <p:nvPr/>
          </p:nvSpPr>
          <p:spPr>
            <a:xfrm>
              <a:off x="2382904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6" name="Google Shape;2036;p13"/>
            <p:cNvSpPr/>
            <p:nvPr/>
          </p:nvSpPr>
          <p:spPr>
            <a:xfrm>
              <a:off x="2471691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7" name="Google Shape;2037;p13"/>
            <p:cNvSpPr/>
            <p:nvPr/>
          </p:nvSpPr>
          <p:spPr>
            <a:xfrm>
              <a:off x="2027752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8" name="Google Shape;2038;p13"/>
            <p:cNvSpPr/>
            <p:nvPr/>
          </p:nvSpPr>
          <p:spPr>
            <a:xfrm>
              <a:off x="2116540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9" name="Google Shape;2039;p13"/>
            <p:cNvSpPr/>
            <p:nvPr/>
          </p:nvSpPr>
          <p:spPr>
            <a:xfrm>
              <a:off x="2205328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0" name="Google Shape;2040;p13"/>
            <p:cNvSpPr/>
            <p:nvPr/>
          </p:nvSpPr>
          <p:spPr>
            <a:xfrm>
              <a:off x="2294116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1" name="Google Shape;2041;p13"/>
            <p:cNvSpPr/>
            <p:nvPr/>
          </p:nvSpPr>
          <p:spPr>
            <a:xfrm>
              <a:off x="2382904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2" name="Google Shape;2042;p13"/>
            <p:cNvSpPr/>
            <p:nvPr/>
          </p:nvSpPr>
          <p:spPr>
            <a:xfrm>
              <a:off x="2471691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3" name="Google Shape;2043;p13"/>
            <p:cNvSpPr/>
            <p:nvPr/>
          </p:nvSpPr>
          <p:spPr>
            <a:xfrm>
              <a:off x="2027752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4" name="Google Shape;2044;p13"/>
            <p:cNvSpPr/>
            <p:nvPr/>
          </p:nvSpPr>
          <p:spPr>
            <a:xfrm>
              <a:off x="2116540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5" name="Google Shape;2045;p13"/>
            <p:cNvSpPr/>
            <p:nvPr/>
          </p:nvSpPr>
          <p:spPr>
            <a:xfrm>
              <a:off x="2205328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6" name="Google Shape;2046;p13"/>
            <p:cNvSpPr/>
            <p:nvPr/>
          </p:nvSpPr>
          <p:spPr>
            <a:xfrm>
              <a:off x="2294116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7" name="Google Shape;2047;p13"/>
            <p:cNvSpPr/>
            <p:nvPr/>
          </p:nvSpPr>
          <p:spPr>
            <a:xfrm>
              <a:off x="2382904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8" name="Google Shape;2048;p13"/>
            <p:cNvSpPr/>
            <p:nvPr/>
          </p:nvSpPr>
          <p:spPr>
            <a:xfrm>
              <a:off x="2471691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9" name="Google Shape;2049;p13"/>
            <p:cNvSpPr/>
            <p:nvPr/>
          </p:nvSpPr>
          <p:spPr>
            <a:xfrm>
              <a:off x="2027752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0" name="Google Shape;2050;p13"/>
            <p:cNvSpPr/>
            <p:nvPr/>
          </p:nvSpPr>
          <p:spPr>
            <a:xfrm>
              <a:off x="2116540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1" name="Google Shape;2051;p13"/>
            <p:cNvSpPr/>
            <p:nvPr/>
          </p:nvSpPr>
          <p:spPr>
            <a:xfrm>
              <a:off x="2205328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2" name="Google Shape;2052;p13"/>
            <p:cNvSpPr/>
            <p:nvPr/>
          </p:nvSpPr>
          <p:spPr>
            <a:xfrm>
              <a:off x="2294116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3" name="Google Shape;2053;p13"/>
            <p:cNvSpPr/>
            <p:nvPr/>
          </p:nvSpPr>
          <p:spPr>
            <a:xfrm>
              <a:off x="2382904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4" name="Google Shape;2054;p13"/>
            <p:cNvSpPr/>
            <p:nvPr/>
          </p:nvSpPr>
          <p:spPr>
            <a:xfrm>
              <a:off x="2471691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5" name="Google Shape;2055;p13"/>
            <p:cNvSpPr/>
            <p:nvPr/>
          </p:nvSpPr>
          <p:spPr>
            <a:xfrm>
              <a:off x="2027752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6" name="Google Shape;2056;p13"/>
            <p:cNvSpPr/>
            <p:nvPr/>
          </p:nvSpPr>
          <p:spPr>
            <a:xfrm>
              <a:off x="2116540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7" name="Google Shape;2057;p13"/>
            <p:cNvSpPr/>
            <p:nvPr/>
          </p:nvSpPr>
          <p:spPr>
            <a:xfrm>
              <a:off x="2205328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8" name="Google Shape;2058;p13"/>
            <p:cNvSpPr/>
            <p:nvPr/>
          </p:nvSpPr>
          <p:spPr>
            <a:xfrm>
              <a:off x="2294116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9" name="Google Shape;2059;p13"/>
            <p:cNvSpPr/>
            <p:nvPr/>
          </p:nvSpPr>
          <p:spPr>
            <a:xfrm>
              <a:off x="2382904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0" name="Google Shape;2060;p13"/>
            <p:cNvSpPr/>
            <p:nvPr/>
          </p:nvSpPr>
          <p:spPr>
            <a:xfrm>
              <a:off x="2471691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1" name="Google Shape;2061;p13"/>
            <p:cNvSpPr/>
            <p:nvPr/>
          </p:nvSpPr>
          <p:spPr>
            <a:xfrm>
              <a:off x="2027752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2" name="Google Shape;2062;p13"/>
            <p:cNvSpPr/>
            <p:nvPr/>
          </p:nvSpPr>
          <p:spPr>
            <a:xfrm>
              <a:off x="2116540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3" name="Google Shape;2063;p13"/>
            <p:cNvSpPr/>
            <p:nvPr/>
          </p:nvSpPr>
          <p:spPr>
            <a:xfrm>
              <a:off x="2205328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13"/>
            <p:cNvSpPr/>
            <p:nvPr/>
          </p:nvSpPr>
          <p:spPr>
            <a:xfrm>
              <a:off x="2294116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5" name="Google Shape;2065;p13"/>
            <p:cNvSpPr/>
            <p:nvPr/>
          </p:nvSpPr>
          <p:spPr>
            <a:xfrm>
              <a:off x="2382904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6" name="Google Shape;2066;p13"/>
            <p:cNvSpPr/>
            <p:nvPr/>
          </p:nvSpPr>
          <p:spPr>
            <a:xfrm>
              <a:off x="2471691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7" name="Google Shape;2067;p13"/>
            <p:cNvSpPr/>
            <p:nvPr/>
          </p:nvSpPr>
          <p:spPr>
            <a:xfrm>
              <a:off x="2027752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8" name="Google Shape;2068;p13"/>
            <p:cNvSpPr/>
            <p:nvPr/>
          </p:nvSpPr>
          <p:spPr>
            <a:xfrm>
              <a:off x="2116540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9" name="Google Shape;2069;p13"/>
            <p:cNvSpPr/>
            <p:nvPr/>
          </p:nvSpPr>
          <p:spPr>
            <a:xfrm>
              <a:off x="2205328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0" name="Google Shape;2070;p13"/>
            <p:cNvSpPr/>
            <p:nvPr/>
          </p:nvSpPr>
          <p:spPr>
            <a:xfrm>
              <a:off x="2294116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1" name="Google Shape;2071;p13"/>
            <p:cNvSpPr/>
            <p:nvPr/>
          </p:nvSpPr>
          <p:spPr>
            <a:xfrm>
              <a:off x="2382904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2" name="Google Shape;2072;p13"/>
            <p:cNvSpPr/>
            <p:nvPr/>
          </p:nvSpPr>
          <p:spPr>
            <a:xfrm>
              <a:off x="2471691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3" name="Google Shape;2073;p13"/>
            <p:cNvSpPr/>
            <p:nvPr/>
          </p:nvSpPr>
          <p:spPr>
            <a:xfrm>
              <a:off x="2560479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4" name="Google Shape;2074;p13"/>
            <p:cNvSpPr/>
            <p:nvPr/>
          </p:nvSpPr>
          <p:spPr>
            <a:xfrm>
              <a:off x="2560479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5" name="Google Shape;2075;p13"/>
            <p:cNvSpPr/>
            <p:nvPr/>
          </p:nvSpPr>
          <p:spPr>
            <a:xfrm>
              <a:off x="2560479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6" name="Google Shape;2076;p13"/>
            <p:cNvSpPr/>
            <p:nvPr/>
          </p:nvSpPr>
          <p:spPr>
            <a:xfrm>
              <a:off x="2560479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7" name="Google Shape;2077;p13"/>
            <p:cNvSpPr/>
            <p:nvPr/>
          </p:nvSpPr>
          <p:spPr>
            <a:xfrm>
              <a:off x="2560479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8" name="Google Shape;2078;p13"/>
            <p:cNvSpPr/>
            <p:nvPr/>
          </p:nvSpPr>
          <p:spPr>
            <a:xfrm>
              <a:off x="2560479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9" name="Google Shape;2079;p13"/>
            <p:cNvSpPr/>
            <p:nvPr/>
          </p:nvSpPr>
          <p:spPr>
            <a:xfrm>
              <a:off x="2560479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0" name="Google Shape;2080;p13"/>
            <p:cNvSpPr/>
            <p:nvPr/>
          </p:nvSpPr>
          <p:spPr>
            <a:xfrm>
              <a:off x="2560479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1" name="Google Shape;2081;p13"/>
            <p:cNvSpPr/>
            <p:nvPr/>
          </p:nvSpPr>
          <p:spPr>
            <a:xfrm>
              <a:off x="2560479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2" name="Google Shape;2082;p13"/>
            <p:cNvSpPr/>
            <p:nvPr/>
          </p:nvSpPr>
          <p:spPr>
            <a:xfrm>
              <a:off x="2560479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3" name="Google Shape;2083;p13"/>
            <p:cNvSpPr/>
            <p:nvPr/>
          </p:nvSpPr>
          <p:spPr>
            <a:xfrm>
              <a:off x="2560479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4" name="Google Shape;2084;p13"/>
            <p:cNvSpPr/>
            <p:nvPr/>
          </p:nvSpPr>
          <p:spPr>
            <a:xfrm>
              <a:off x="2560479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5" name="Google Shape;2085;p13"/>
            <p:cNvSpPr/>
            <p:nvPr/>
          </p:nvSpPr>
          <p:spPr>
            <a:xfrm>
              <a:off x="2560479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6" name="Google Shape;2086;p13"/>
            <p:cNvSpPr/>
            <p:nvPr/>
          </p:nvSpPr>
          <p:spPr>
            <a:xfrm>
              <a:off x="2649267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7" name="Google Shape;2087;p13"/>
            <p:cNvSpPr/>
            <p:nvPr/>
          </p:nvSpPr>
          <p:spPr>
            <a:xfrm>
              <a:off x="2649267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8" name="Google Shape;2088;p13"/>
            <p:cNvSpPr/>
            <p:nvPr/>
          </p:nvSpPr>
          <p:spPr>
            <a:xfrm>
              <a:off x="2649267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9" name="Google Shape;2089;p13"/>
            <p:cNvSpPr/>
            <p:nvPr/>
          </p:nvSpPr>
          <p:spPr>
            <a:xfrm>
              <a:off x="2649267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0" name="Google Shape;2090;p13"/>
            <p:cNvSpPr/>
            <p:nvPr/>
          </p:nvSpPr>
          <p:spPr>
            <a:xfrm>
              <a:off x="2649267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1" name="Google Shape;2091;p13"/>
            <p:cNvSpPr/>
            <p:nvPr/>
          </p:nvSpPr>
          <p:spPr>
            <a:xfrm>
              <a:off x="2649267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2" name="Google Shape;2092;p13"/>
            <p:cNvSpPr/>
            <p:nvPr/>
          </p:nvSpPr>
          <p:spPr>
            <a:xfrm>
              <a:off x="2649267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3" name="Google Shape;2093;p13"/>
            <p:cNvSpPr/>
            <p:nvPr/>
          </p:nvSpPr>
          <p:spPr>
            <a:xfrm>
              <a:off x="2649267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4" name="Google Shape;2094;p13"/>
            <p:cNvSpPr/>
            <p:nvPr/>
          </p:nvSpPr>
          <p:spPr>
            <a:xfrm>
              <a:off x="2649267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5" name="Google Shape;2095;p13"/>
            <p:cNvSpPr/>
            <p:nvPr/>
          </p:nvSpPr>
          <p:spPr>
            <a:xfrm>
              <a:off x="2649267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13"/>
            <p:cNvSpPr/>
            <p:nvPr/>
          </p:nvSpPr>
          <p:spPr>
            <a:xfrm>
              <a:off x="2649267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13"/>
            <p:cNvSpPr/>
            <p:nvPr/>
          </p:nvSpPr>
          <p:spPr>
            <a:xfrm>
              <a:off x="2649267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13"/>
            <p:cNvSpPr/>
            <p:nvPr/>
          </p:nvSpPr>
          <p:spPr>
            <a:xfrm>
              <a:off x="2649267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13"/>
            <p:cNvSpPr/>
            <p:nvPr/>
          </p:nvSpPr>
          <p:spPr>
            <a:xfrm>
              <a:off x="2738055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13"/>
            <p:cNvSpPr/>
            <p:nvPr/>
          </p:nvSpPr>
          <p:spPr>
            <a:xfrm>
              <a:off x="2738055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1" name="Google Shape;2101;p13"/>
            <p:cNvSpPr/>
            <p:nvPr/>
          </p:nvSpPr>
          <p:spPr>
            <a:xfrm>
              <a:off x="2738055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2" name="Google Shape;2102;p13"/>
            <p:cNvSpPr/>
            <p:nvPr/>
          </p:nvSpPr>
          <p:spPr>
            <a:xfrm>
              <a:off x="2738055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13"/>
            <p:cNvSpPr/>
            <p:nvPr/>
          </p:nvSpPr>
          <p:spPr>
            <a:xfrm>
              <a:off x="2738055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13"/>
            <p:cNvSpPr/>
            <p:nvPr/>
          </p:nvSpPr>
          <p:spPr>
            <a:xfrm>
              <a:off x="2738055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13"/>
            <p:cNvSpPr/>
            <p:nvPr/>
          </p:nvSpPr>
          <p:spPr>
            <a:xfrm>
              <a:off x="2738055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13"/>
            <p:cNvSpPr/>
            <p:nvPr/>
          </p:nvSpPr>
          <p:spPr>
            <a:xfrm>
              <a:off x="2738055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13"/>
            <p:cNvSpPr/>
            <p:nvPr/>
          </p:nvSpPr>
          <p:spPr>
            <a:xfrm>
              <a:off x="2738055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13"/>
            <p:cNvSpPr/>
            <p:nvPr/>
          </p:nvSpPr>
          <p:spPr>
            <a:xfrm>
              <a:off x="2738055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13"/>
            <p:cNvSpPr/>
            <p:nvPr/>
          </p:nvSpPr>
          <p:spPr>
            <a:xfrm>
              <a:off x="2738055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0" name="Google Shape;2110;p13"/>
            <p:cNvSpPr/>
            <p:nvPr/>
          </p:nvSpPr>
          <p:spPr>
            <a:xfrm>
              <a:off x="2738055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1" name="Google Shape;2111;p13"/>
            <p:cNvSpPr/>
            <p:nvPr/>
          </p:nvSpPr>
          <p:spPr>
            <a:xfrm>
              <a:off x="2738055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13"/>
            <p:cNvSpPr/>
            <p:nvPr/>
          </p:nvSpPr>
          <p:spPr>
            <a:xfrm>
              <a:off x="2826842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13"/>
            <p:cNvSpPr/>
            <p:nvPr/>
          </p:nvSpPr>
          <p:spPr>
            <a:xfrm>
              <a:off x="2826842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13"/>
            <p:cNvSpPr/>
            <p:nvPr/>
          </p:nvSpPr>
          <p:spPr>
            <a:xfrm>
              <a:off x="2826842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13"/>
            <p:cNvSpPr/>
            <p:nvPr/>
          </p:nvSpPr>
          <p:spPr>
            <a:xfrm>
              <a:off x="2826842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13"/>
            <p:cNvSpPr/>
            <p:nvPr/>
          </p:nvSpPr>
          <p:spPr>
            <a:xfrm>
              <a:off x="2826842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13"/>
            <p:cNvSpPr/>
            <p:nvPr/>
          </p:nvSpPr>
          <p:spPr>
            <a:xfrm>
              <a:off x="2826842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8" name="Google Shape;2118;p13"/>
            <p:cNvSpPr/>
            <p:nvPr/>
          </p:nvSpPr>
          <p:spPr>
            <a:xfrm>
              <a:off x="2826842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9" name="Google Shape;2119;p13"/>
            <p:cNvSpPr/>
            <p:nvPr/>
          </p:nvSpPr>
          <p:spPr>
            <a:xfrm>
              <a:off x="2826842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0" name="Google Shape;2120;p13"/>
            <p:cNvSpPr/>
            <p:nvPr/>
          </p:nvSpPr>
          <p:spPr>
            <a:xfrm>
              <a:off x="2826842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1" name="Google Shape;2121;p13"/>
            <p:cNvSpPr/>
            <p:nvPr/>
          </p:nvSpPr>
          <p:spPr>
            <a:xfrm>
              <a:off x="2826842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2" name="Google Shape;2122;p13"/>
            <p:cNvSpPr/>
            <p:nvPr/>
          </p:nvSpPr>
          <p:spPr>
            <a:xfrm>
              <a:off x="2826842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3" name="Google Shape;2123;p13"/>
            <p:cNvSpPr/>
            <p:nvPr/>
          </p:nvSpPr>
          <p:spPr>
            <a:xfrm>
              <a:off x="2826842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4" name="Google Shape;2124;p13"/>
            <p:cNvSpPr/>
            <p:nvPr/>
          </p:nvSpPr>
          <p:spPr>
            <a:xfrm>
              <a:off x="2826842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5" name="Google Shape;2125;p13"/>
            <p:cNvSpPr/>
            <p:nvPr/>
          </p:nvSpPr>
          <p:spPr>
            <a:xfrm>
              <a:off x="2915630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6" name="Google Shape;2126;p13"/>
            <p:cNvSpPr/>
            <p:nvPr/>
          </p:nvSpPr>
          <p:spPr>
            <a:xfrm>
              <a:off x="2915630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7" name="Google Shape;2127;p13"/>
            <p:cNvSpPr/>
            <p:nvPr/>
          </p:nvSpPr>
          <p:spPr>
            <a:xfrm>
              <a:off x="2915630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8" name="Google Shape;2128;p13"/>
            <p:cNvSpPr/>
            <p:nvPr/>
          </p:nvSpPr>
          <p:spPr>
            <a:xfrm>
              <a:off x="2915630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9" name="Google Shape;2129;p13"/>
            <p:cNvSpPr/>
            <p:nvPr/>
          </p:nvSpPr>
          <p:spPr>
            <a:xfrm>
              <a:off x="2915630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0" name="Google Shape;2130;p13"/>
            <p:cNvSpPr/>
            <p:nvPr/>
          </p:nvSpPr>
          <p:spPr>
            <a:xfrm>
              <a:off x="2915630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1" name="Google Shape;2131;p13"/>
            <p:cNvSpPr/>
            <p:nvPr/>
          </p:nvSpPr>
          <p:spPr>
            <a:xfrm>
              <a:off x="2915630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2" name="Google Shape;2132;p13"/>
            <p:cNvSpPr/>
            <p:nvPr/>
          </p:nvSpPr>
          <p:spPr>
            <a:xfrm>
              <a:off x="2915630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3" name="Google Shape;2133;p13"/>
            <p:cNvSpPr/>
            <p:nvPr/>
          </p:nvSpPr>
          <p:spPr>
            <a:xfrm>
              <a:off x="2915630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13"/>
            <p:cNvSpPr/>
            <p:nvPr/>
          </p:nvSpPr>
          <p:spPr>
            <a:xfrm>
              <a:off x="2915630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5" name="Google Shape;2135;p13"/>
            <p:cNvSpPr/>
            <p:nvPr/>
          </p:nvSpPr>
          <p:spPr>
            <a:xfrm>
              <a:off x="2915630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6" name="Google Shape;2136;p13"/>
            <p:cNvSpPr/>
            <p:nvPr/>
          </p:nvSpPr>
          <p:spPr>
            <a:xfrm>
              <a:off x="2915630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7" name="Google Shape;2137;p13"/>
            <p:cNvSpPr/>
            <p:nvPr/>
          </p:nvSpPr>
          <p:spPr>
            <a:xfrm>
              <a:off x="2915630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8" name="Google Shape;2138;p13"/>
            <p:cNvSpPr/>
            <p:nvPr/>
          </p:nvSpPr>
          <p:spPr>
            <a:xfrm>
              <a:off x="3004418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9" name="Google Shape;2139;p13"/>
            <p:cNvSpPr/>
            <p:nvPr/>
          </p:nvSpPr>
          <p:spPr>
            <a:xfrm>
              <a:off x="3004418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0" name="Google Shape;2140;p13"/>
            <p:cNvSpPr/>
            <p:nvPr/>
          </p:nvSpPr>
          <p:spPr>
            <a:xfrm>
              <a:off x="3004418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1" name="Google Shape;2141;p13"/>
            <p:cNvSpPr/>
            <p:nvPr/>
          </p:nvSpPr>
          <p:spPr>
            <a:xfrm>
              <a:off x="3004418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2" name="Google Shape;2142;p13"/>
            <p:cNvSpPr/>
            <p:nvPr/>
          </p:nvSpPr>
          <p:spPr>
            <a:xfrm>
              <a:off x="3004418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3" name="Google Shape;2143;p13"/>
            <p:cNvSpPr/>
            <p:nvPr/>
          </p:nvSpPr>
          <p:spPr>
            <a:xfrm>
              <a:off x="3004418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4" name="Google Shape;2144;p13"/>
            <p:cNvSpPr/>
            <p:nvPr/>
          </p:nvSpPr>
          <p:spPr>
            <a:xfrm>
              <a:off x="3004418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5" name="Google Shape;2145;p13"/>
            <p:cNvSpPr/>
            <p:nvPr/>
          </p:nvSpPr>
          <p:spPr>
            <a:xfrm>
              <a:off x="3004418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6" name="Google Shape;2146;p13"/>
            <p:cNvSpPr/>
            <p:nvPr/>
          </p:nvSpPr>
          <p:spPr>
            <a:xfrm>
              <a:off x="3004418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7" name="Google Shape;2147;p13"/>
            <p:cNvSpPr/>
            <p:nvPr/>
          </p:nvSpPr>
          <p:spPr>
            <a:xfrm>
              <a:off x="3004418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8" name="Google Shape;2148;p13"/>
            <p:cNvSpPr/>
            <p:nvPr/>
          </p:nvSpPr>
          <p:spPr>
            <a:xfrm>
              <a:off x="3004418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9" name="Google Shape;2149;p13"/>
            <p:cNvSpPr/>
            <p:nvPr/>
          </p:nvSpPr>
          <p:spPr>
            <a:xfrm>
              <a:off x="3004418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0" name="Google Shape;2150;p13"/>
            <p:cNvSpPr/>
            <p:nvPr/>
          </p:nvSpPr>
          <p:spPr>
            <a:xfrm>
              <a:off x="3004418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1" name="Google Shape;2151;p13"/>
            <p:cNvSpPr/>
            <p:nvPr/>
          </p:nvSpPr>
          <p:spPr>
            <a:xfrm>
              <a:off x="3093206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2" name="Google Shape;2152;p13"/>
            <p:cNvSpPr/>
            <p:nvPr/>
          </p:nvSpPr>
          <p:spPr>
            <a:xfrm>
              <a:off x="3093206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3" name="Google Shape;2153;p13"/>
            <p:cNvSpPr/>
            <p:nvPr/>
          </p:nvSpPr>
          <p:spPr>
            <a:xfrm>
              <a:off x="3093206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4" name="Google Shape;2154;p13"/>
            <p:cNvSpPr/>
            <p:nvPr/>
          </p:nvSpPr>
          <p:spPr>
            <a:xfrm>
              <a:off x="3093206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5" name="Google Shape;2155;p13"/>
            <p:cNvSpPr/>
            <p:nvPr/>
          </p:nvSpPr>
          <p:spPr>
            <a:xfrm>
              <a:off x="3093206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6" name="Google Shape;2156;p13"/>
            <p:cNvSpPr/>
            <p:nvPr/>
          </p:nvSpPr>
          <p:spPr>
            <a:xfrm>
              <a:off x="3093206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7" name="Google Shape;2157;p13"/>
            <p:cNvSpPr/>
            <p:nvPr/>
          </p:nvSpPr>
          <p:spPr>
            <a:xfrm>
              <a:off x="3093206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8" name="Google Shape;2158;p13"/>
            <p:cNvSpPr/>
            <p:nvPr/>
          </p:nvSpPr>
          <p:spPr>
            <a:xfrm>
              <a:off x="3093206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9" name="Google Shape;2159;p13"/>
            <p:cNvSpPr/>
            <p:nvPr/>
          </p:nvSpPr>
          <p:spPr>
            <a:xfrm>
              <a:off x="3093206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0" name="Google Shape;2160;p13"/>
            <p:cNvSpPr/>
            <p:nvPr/>
          </p:nvSpPr>
          <p:spPr>
            <a:xfrm>
              <a:off x="3093206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1" name="Google Shape;2161;p13"/>
            <p:cNvSpPr/>
            <p:nvPr/>
          </p:nvSpPr>
          <p:spPr>
            <a:xfrm>
              <a:off x="3093206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2" name="Google Shape;2162;p13"/>
            <p:cNvSpPr/>
            <p:nvPr/>
          </p:nvSpPr>
          <p:spPr>
            <a:xfrm>
              <a:off x="3093206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3" name="Google Shape;2163;p13"/>
            <p:cNvSpPr/>
            <p:nvPr/>
          </p:nvSpPr>
          <p:spPr>
            <a:xfrm>
              <a:off x="3093206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4" name="Google Shape;2164;p13"/>
            <p:cNvSpPr/>
            <p:nvPr/>
          </p:nvSpPr>
          <p:spPr>
            <a:xfrm>
              <a:off x="3181993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5" name="Google Shape;2165;p13"/>
            <p:cNvSpPr/>
            <p:nvPr/>
          </p:nvSpPr>
          <p:spPr>
            <a:xfrm>
              <a:off x="3181993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6" name="Google Shape;2166;p13"/>
            <p:cNvSpPr/>
            <p:nvPr/>
          </p:nvSpPr>
          <p:spPr>
            <a:xfrm>
              <a:off x="3181993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7" name="Google Shape;2167;p13"/>
            <p:cNvSpPr/>
            <p:nvPr/>
          </p:nvSpPr>
          <p:spPr>
            <a:xfrm>
              <a:off x="3181993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8" name="Google Shape;2168;p13"/>
            <p:cNvSpPr/>
            <p:nvPr/>
          </p:nvSpPr>
          <p:spPr>
            <a:xfrm>
              <a:off x="3181993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9" name="Google Shape;2169;p13"/>
            <p:cNvSpPr/>
            <p:nvPr/>
          </p:nvSpPr>
          <p:spPr>
            <a:xfrm>
              <a:off x="3181993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0" name="Google Shape;2170;p13"/>
            <p:cNvSpPr/>
            <p:nvPr/>
          </p:nvSpPr>
          <p:spPr>
            <a:xfrm>
              <a:off x="3181993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1" name="Google Shape;2171;p13"/>
            <p:cNvSpPr/>
            <p:nvPr/>
          </p:nvSpPr>
          <p:spPr>
            <a:xfrm>
              <a:off x="3181993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2" name="Google Shape;2172;p13"/>
            <p:cNvSpPr/>
            <p:nvPr/>
          </p:nvSpPr>
          <p:spPr>
            <a:xfrm>
              <a:off x="3181993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3" name="Google Shape;2173;p13"/>
            <p:cNvSpPr/>
            <p:nvPr/>
          </p:nvSpPr>
          <p:spPr>
            <a:xfrm>
              <a:off x="3181993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4" name="Google Shape;2174;p13"/>
            <p:cNvSpPr/>
            <p:nvPr/>
          </p:nvSpPr>
          <p:spPr>
            <a:xfrm>
              <a:off x="3181993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5" name="Google Shape;2175;p13"/>
            <p:cNvSpPr/>
            <p:nvPr/>
          </p:nvSpPr>
          <p:spPr>
            <a:xfrm>
              <a:off x="3181993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6" name="Google Shape;2176;p13"/>
            <p:cNvSpPr/>
            <p:nvPr/>
          </p:nvSpPr>
          <p:spPr>
            <a:xfrm>
              <a:off x="3181993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7" name="Google Shape;2177;p13"/>
            <p:cNvSpPr/>
            <p:nvPr/>
          </p:nvSpPr>
          <p:spPr>
            <a:xfrm>
              <a:off x="3270781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8" name="Google Shape;2178;p13"/>
            <p:cNvSpPr/>
            <p:nvPr/>
          </p:nvSpPr>
          <p:spPr>
            <a:xfrm>
              <a:off x="3270781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9" name="Google Shape;2179;p13"/>
            <p:cNvSpPr/>
            <p:nvPr/>
          </p:nvSpPr>
          <p:spPr>
            <a:xfrm>
              <a:off x="3270781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0" name="Google Shape;2180;p13"/>
            <p:cNvSpPr/>
            <p:nvPr/>
          </p:nvSpPr>
          <p:spPr>
            <a:xfrm>
              <a:off x="3270781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1" name="Google Shape;2181;p13"/>
            <p:cNvSpPr/>
            <p:nvPr/>
          </p:nvSpPr>
          <p:spPr>
            <a:xfrm>
              <a:off x="3270781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2" name="Google Shape;2182;p13"/>
            <p:cNvSpPr/>
            <p:nvPr/>
          </p:nvSpPr>
          <p:spPr>
            <a:xfrm>
              <a:off x="3270781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3" name="Google Shape;2183;p13"/>
            <p:cNvSpPr/>
            <p:nvPr/>
          </p:nvSpPr>
          <p:spPr>
            <a:xfrm>
              <a:off x="3270781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4" name="Google Shape;2184;p13"/>
            <p:cNvSpPr/>
            <p:nvPr/>
          </p:nvSpPr>
          <p:spPr>
            <a:xfrm>
              <a:off x="3270781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5" name="Google Shape;2185;p13"/>
            <p:cNvSpPr/>
            <p:nvPr/>
          </p:nvSpPr>
          <p:spPr>
            <a:xfrm>
              <a:off x="3270781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6" name="Google Shape;2186;p13"/>
            <p:cNvSpPr/>
            <p:nvPr/>
          </p:nvSpPr>
          <p:spPr>
            <a:xfrm>
              <a:off x="3270781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7" name="Google Shape;2187;p13"/>
            <p:cNvSpPr/>
            <p:nvPr/>
          </p:nvSpPr>
          <p:spPr>
            <a:xfrm>
              <a:off x="3270781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8" name="Google Shape;2188;p13"/>
            <p:cNvSpPr/>
            <p:nvPr/>
          </p:nvSpPr>
          <p:spPr>
            <a:xfrm>
              <a:off x="3270781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13"/>
            <p:cNvSpPr/>
            <p:nvPr/>
          </p:nvSpPr>
          <p:spPr>
            <a:xfrm>
              <a:off x="3270781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0" name="Google Shape;2190;p13"/>
            <p:cNvSpPr/>
            <p:nvPr/>
          </p:nvSpPr>
          <p:spPr>
            <a:xfrm>
              <a:off x="3359569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13"/>
            <p:cNvSpPr/>
            <p:nvPr/>
          </p:nvSpPr>
          <p:spPr>
            <a:xfrm>
              <a:off x="3359569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2" name="Google Shape;2192;p13"/>
            <p:cNvSpPr/>
            <p:nvPr/>
          </p:nvSpPr>
          <p:spPr>
            <a:xfrm>
              <a:off x="3359569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13"/>
            <p:cNvSpPr/>
            <p:nvPr/>
          </p:nvSpPr>
          <p:spPr>
            <a:xfrm>
              <a:off x="3359569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4" name="Google Shape;2194;p13"/>
            <p:cNvSpPr/>
            <p:nvPr/>
          </p:nvSpPr>
          <p:spPr>
            <a:xfrm>
              <a:off x="3359569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5" name="Google Shape;2195;p13"/>
            <p:cNvSpPr/>
            <p:nvPr/>
          </p:nvSpPr>
          <p:spPr>
            <a:xfrm>
              <a:off x="3359569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6" name="Google Shape;2196;p13"/>
            <p:cNvSpPr/>
            <p:nvPr/>
          </p:nvSpPr>
          <p:spPr>
            <a:xfrm>
              <a:off x="3359569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7" name="Google Shape;2197;p13"/>
            <p:cNvSpPr/>
            <p:nvPr/>
          </p:nvSpPr>
          <p:spPr>
            <a:xfrm>
              <a:off x="3359569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8" name="Google Shape;2198;p13"/>
            <p:cNvSpPr/>
            <p:nvPr/>
          </p:nvSpPr>
          <p:spPr>
            <a:xfrm>
              <a:off x="3359569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9" name="Google Shape;2199;p13"/>
            <p:cNvSpPr/>
            <p:nvPr/>
          </p:nvSpPr>
          <p:spPr>
            <a:xfrm>
              <a:off x="3359569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0" name="Google Shape;2200;p13"/>
            <p:cNvSpPr/>
            <p:nvPr/>
          </p:nvSpPr>
          <p:spPr>
            <a:xfrm>
              <a:off x="3359569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1" name="Google Shape;2201;p13"/>
            <p:cNvSpPr/>
            <p:nvPr/>
          </p:nvSpPr>
          <p:spPr>
            <a:xfrm>
              <a:off x="3359569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2" name="Google Shape;2202;p13"/>
            <p:cNvSpPr/>
            <p:nvPr/>
          </p:nvSpPr>
          <p:spPr>
            <a:xfrm>
              <a:off x="3359569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3" name="Google Shape;2203;p13"/>
            <p:cNvSpPr/>
            <p:nvPr/>
          </p:nvSpPr>
          <p:spPr>
            <a:xfrm>
              <a:off x="3448357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13"/>
            <p:cNvSpPr/>
            <p:nvPr/>
          </p:nvSpPr>
          <p:spPr>
            <a:xfrm>
              <a:off x="3448357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5" name="Google Shape;2205;p13"/>
            <p:cNvSpPr/>
            <p:nvPr/>
          </p:nvSpPr>
          <p:spPr>
            <a:xfrm>
              <a:off x="3448357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6" name="Google Shape;2206;p13"/>
            <p:cNvSpPr/>
            <p:nvPr/>
          </p:nvSpPr>
          <p:spPr>
            <a:xfrm>
              <a:off x="3448357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7" name="Google Shape;2207;p13"/>
            <p:cNvSpPr/>
            <p:nvPr/>
          </p:nvSpPr>
          <p:spPr>
            <a:xfrm>
              <a:off x="3448357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8" name="Google Shape;2208;p13"/>
            <p:cNvSpPr/>
            <p:nvPr/>
          </p:nvSpPr>
          <p:spPr>
            <a:xfrm>
              <a:off x="3448357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9" name="Google Shape;2209;p13"/>
            <p:cNvSpPr/>
            <p:nvPr/>
          </p:nvSpPr>
          <p:spPr>
            <a:xfrm>
              <a:off x="3448357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0" name="Google Shape;2210;p13"/>
            <p:cNvSpPr/>
            <p:nvPr/>
          </p:nvSpPr>
          <p:spPr>
            <a:xfrm>
              <a:off x="3448357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1" name="Google Shape;2211;p13"/>
            <p:cNvSpPr/>
            <p:nvPr/>
          </p:nvSpPr>
          <p:spPr>
            <a:xfrm>
              <a:off x="3448357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2" name="Google Shape;2212;p13"/>
            <p:cNvSpPr/>
            <p:nvPr/>
          </p:nvSpPr>
          <p:spPr>
            <a:xfrm>
              <a:off x="3448357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3" name="Google Shape;2213;p13"/>
            <p:cNvSpPr/>
            <p:nvPr/>
          </p:nvSpPr>
          <p:spPr>
            <a:xfrm>
              <a:off x="3448357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4" name="Google Shape;2214;p13"/>
            <p:cNvSpPr/>
            <p:nvPr/>
          </p:nvSpPr>
          <p:spPr>
            <a:xfrm>
              <a:off x="3448357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5" name="Google Shape;2215;p13"/>
            <p:cNvSpPr/>
            <p:nvPr/>
          </p:nvSpPr>
          <p:spPr>
            <a:xfrm>
              <a:off x="3448357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6" name="Google Shape;2216;p13"/>
            <p:cNvSpPr/>
            <p:nvPr/>
          </p:nvSpPr>
          <p:spPr>
            <a:xfrm>
              <a:off x="3537144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7" name="Google Shape;2217;p13"/>
            <p:cNvSpPr/>
            <p:nvPr/>
          </p:nvSpPr>
          <p:spPr>
            <a:xfrm>
              <a:off x="3537144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8" name="Google Shape;2218;p13"/>
            <p:cNvSpPr/>
            <p:nvPr/>
          </p:nvSpPr>
          <p:spPr>
            <a:xfrm>
              <a:off x="3537144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9" name="Google Shape;2219;p13"/>
            <p:cNvSpPr/>
            <p:nvPr/>
          </p:nvSpPr>
          <p:spPr>
            <a:xfrm>
              <a:off x="3537144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0" name="Google Shape;2220;p13"/>
            <p:cNvSpPr/>
            <p:nvPr/>
          </p:nvSpPr>
          <p:spPr>
            <a:xfrm>
              <a:off x="3537144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1" name="Google Shape;2221;p13"/>
            <p:cNvSpPr/>
            <p:nvPr/>
          </p:nvSpPr>
          <p:spPr>
            <a:xfrm>
              <a:off x="3537144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2" name="Google Shape;2222;p13"/>
            <p:cNvSpPr/>
            <p:nvPr/>
          </p:nvSpPr>
          <p:spPr>
            <a:xfrm>
              <a:off x="3537144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3" name="Google Shape;2223;p13"/>
            <p:cNvSpPr/>
            <p:nvPr/>
          </p:nvSpPr>
          <p:spPr>
            <a:xfrm>
              <a:off x="3537144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4" name="Google Shape;2224;p13"/>
            <p:cNvSpPr/>
            <p:nvPr/>
          </p:nvSpPr>
          <p:spPr>
            <a:xfrm>
              <a:off x="3537144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5" name="Google Shape;2225;p13"/>
            <p:cNvSpPr/>
            <p:nvPr/>
          </p:nvSpPr>
          <p:spPr>
            <a:xfrm>
              <a:off x="3537144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6" name="Google Shape;2226;p13"/>
            <p:cNvSpPr/>
            <p:nvPr/>
          </p:nvSpPr>
          <p:spPr>
            <a:xfrm>
              <a:off x="3537144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7" name="Google Shape;2227;p13"/>
            <p:cNvSpPr/>
            <p:nvPr/>
          </p:nvSpPr>
          <p:spPr>
            <a:xfrm>
              <a:off x="3537144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8" name="Google Shape;2228;p13"/>
            <p:cNvSpPr/>
            <p:nvPr/>
          </p:nvSpPr>
          <p:spPr>
            <a:xfrm>
              <a:off x="3537144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9" name="Google Shape;2229;p13"/>
            <p:cNvSpPr/>
            <p:nvPr/>
          </p:nvSpPr>
          <p:spPr>
            <a:xfrm>
              <a:off x="3625932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0" name="Google Shape;2230;p13"/>
            <p:cNvSpPr/>
            <p:nvPr/>
          </p:nvSpPr>
          <p:spPr>
            <a:xfrm>
              <a:off x="3625932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1" name="Google Shape;2231;p13"/>
            <p:cNvSpPr/>
            <p:nvPr/>
          </p:nvSpPr>
          <p:spPr>
            <a:xfrm>
              <a:off x="3625932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2" name="Google Shape;2232;p13"/>
            <p:cNvSpPr/>
            <p:nvPr/>
          </p:nvSpPr>
          <p:spPr>
            <a:xfrm>
              <a:off x="3625932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3" name="Google Shape;2233;p13"/>
            <p:cNvSpPr/>
            <p:nvPr/>
          </p:nvSpPr>
          <p:spPr>
            <a:xfrm>
              <a:off x="3625932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4" name="Google Shape;2234;p13"/>
            <p:cNvSpPr/>
            <p:nvPr/>
          </p:nvSpPr>
          <p:spPr>
            <a:xfrm>
              <a:off x="3625932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5" name="Google Shape;2235;p13"/>
            <p:cNvSpPr/>
            <p:nvPr/>
          </p:nvSpPr>
          <p:spPr>
            <a:xfrm>
              <a:off x="3625932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6" name="Google Shape;2236;p13"/>
            <p:cNvSpPr/>
            <p:nvPr/>
          </p:nvSpPr>
          <p:spPr>
            <a:xfrm>
              <a:off x="3625932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7" name="Google Shape;2237;p13"/>
            <p:cNvSpPr/>
            <p:nvPr/>
          </p:nvSpPr>
          <p:spPr>
            <a:xfrm>
              <a:off x="3625932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8" name="Google Shape;2238;p13"/>
            <p:cNvSpPr/>
            <p:nvPr/>
          </p:nvSpPr>
          <p:spPr>
            <a:xfrm>
              <a:off x="3625932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9" name="Google Shape;2239;p13"/>
            <p:cNvSpPr/>
            <p:nvPr/>
          </p:nvSpPr>
          <p:spPr>
            <a:xfrm>
              <a:off x="3625932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0" name="Google Shape;2240;p13"/>
            <p:cNvSpPr/>
            <p:nvPr/>
          </p:nvSpPr>
          <p:spPr>
            <a:xfrm>
              <a:off x="3625932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1" name="Google Shape;2241;p13"/>
            <p:cNvSpPr/>
            <p:nvPr/>
          </p:nvSpPr>
          <p:spPr>
            <a:xfrm>
              <a:off x="3625932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2" name="Google Shape;2242;p13"/>
            <p:cNvSpPr/>
            <p:nvPr/>
          </p:nvSpPr>
          <p:spPr>
            <a:xfrm>
              <a:off x="3714720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3" name="Google Shape;2243;p13"/>
            <p:cNvSpPr/>
            <p:nvPr/>
          </p:nvSpPr>
          <p:spPr>
            <a:xfrm>
              <a:off x="3714720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4" name="Google Shape;2244;p13"/>
            <p:cNvSpPr/>
            <p:nvPr/>
          </p:nvSpPr>
          <p:spPr>
            <a:xfrm>
              <a:off x="3714720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5" name="Google Shape;2245;p13"/>
            <p:cNvSpPr/>
            <p:nvPr/>
          </p:nvSpPr>
          <p:spPr>
            <a:xfrm>
              <a:off x="3714720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6" name="Google Shape;2246;p13"/>
            <p:cNvSpPr/>
            <p:nvPr/>
          </p:nvSpPr>
          <p:spPr>
            <a:xfrm>
              <a:off x="3714720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7" name="Google Shape;2247;p13"/>
            <p:cNvSpPr/>
            <p:nvPr/>
          </p:nvSpPr>
          <p:spPr>
            <a:xfrm>
              <a:off x="3714720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8" name="Google Shape;2248;p13"/>
            <p:cNvSpPr/>
            <p:nvPr/>
          </p:nvSpPr>
          <p:spPr>
            <a:xfrm>
              <a:off x="3714720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9" name="Google Shape;2249;p13"/>
            <p:cNvSpPr/>
            <p:nvPr/>
          </p:nvSpPr>
          <p:spPr>
            <a:xfrm>
              <a:off x="3714720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0" name="Google Shape;2250;p13"/>
            <p:cNvSpPr/>
            <p:nvPr/>
          </p:nvSpPr>
          <p:spPr>
            <a:xfrm>
              <a:off x="3714720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1" name="Google Shape;2251;p13"/>
            <p:cNvSpPr/>
            <p:nvPr/>
          </p:nvSpPr>
          <p:spPr>
            <a:xfrm>
              <a:off x="3714720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2" name="Google Shape;2252;p13"/>
            <p:cNvSpPr/>
            <p:nvPr/>
          </p:nvSpPr>
          <p:spPr>
            <a:xfrm>
              <a:off x="3714720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3" name="Google Shape;2253;p13"/>
            <p:cNvSpPr/>
            <p:nvPr/>
          </p:nvSpPr>
          <p:spPr>
            <a:xfrm>
              <a:off x="3714720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4" name="Google Shape;2254;p13"/>
            <p:cNvSpPr/>
            <p:nvPr/>
          </p:nvSpPr>
          <p:spPr>
            <a:xfrm>
              <a:off x="3714720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5" name="Google Shape;2255;p13"/>
            <p:cNvSpPr/>
            <p:nvPr/>
          </p:nvSpPr>
          <p:spPr>
            <a:xfrm>
              <a:off x="3803508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6" name="Google Shape;2256;p13"/>
            <p:cNvSpPr/>
            <p:nvPr/>
          </p:nvSpPr>
          <p:spPr>
            <a:xfrm>
              <a:off x="3803508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7" name="Google Shape;2257;p13"/>
            <p:cNvSpPr/>
            <p:nvPr/>
          </p:nvSpPr>
          <p:spPr>
            <a:xfrm>
              <a:off x="3803508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8" name="Google Shape;2258;p13"/>
            <p:cNvSpPr/>
            <p:nvPr/>
          </p:nvSpPr>
          <p:spPr>
            <a:xfrm>
              <a:off x="3803508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9" name="Google Shape;2259;p13"/>
            <p:cNvSpPr/>
            <p:nvPr/>
          </p:nvSpPr>
          <p:spPr>
            <a:xfrm>
              <a:off x="3803508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0" name="Google Shape;2260;p13"/>
            <p:cNvSpPr/>
            <p:nvPr/>
          </p:nvSpPr>
          <p:spPr>
            <a:xfrm>
              <a:off x="3803508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1" name="Google Shape;2261;p13"/>
            <p:cNvSpPr/>
            <p:nvPr/>
          </p:nvSpPr>
          <p:spPr>
            <a:xfrm>
              <a:off x="3803508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2" name="Google Shape;2262;p13"/>
            <p:cNvSpPr/>
            <p:nvPr/>
          </p:nvSpPr>
          <p:spPr>
            <a:xfrm>
              <a:off x="3803508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3" name="Google Shape;2263;p13"/>
            <p:cNvSpPr/>
            <p:nvPr/>
          </p:nvSpPr>
          <p:spPr>
            <a:xfrm>
              <a:off x="3803508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4" name="Google Shape;2264;p13"/>
            <p:cNvSpPr/>
            <p:nvPr/>
          </p:nvSpPr>
          <p:spPr>
            <a:xfrm>
              <a:off x="3803508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5" name="Google Shape;2265;p13"/>
            <p:cNvSpPr/>
            <p:nvPr/>
          </p:nvSpPr>
          <p:spPr>
            <a:xfrm>
              <a:off x="3803508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6" name="Google Shape;2266;p13"/>
            <p:cNvSpPr/>
            <p:nvPr/>
          </p:nvSpPr>
          <p:spPr>
            <a:xfrm>
              <a:off x="3803508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7" name="Google Shape;2267;p13"/>
            <p:cNvSpPr/>
            <p:nvPr/>
          </p:nvSpPr>
          <p:spPr>
            <a:xfrm>
              <a:off x="3803508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8" name="Google Shape;2268;p13"/>
            <p:cNvSpPr/>
            <p:nvPr/>
          </p:nvSpPr>
          <p:spPr>
            <a:xfrm>
              <a:off x="2027752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9" name="Google Shape;2269;p13"/>
            <p:cNvSpPr/>
            <p:nvPr/>
          </p:nvSpPr>
          <p:spPr>
            <a:xfrm>
              <a:off x="2116540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0" name="Google Shape;2270;p13"/>
            <p:cNvSpPr/>
            <p:nvPr/>
          </p:nvSpPr>
          <p:spPr>
            <a:xfrm>
              <a:off x="2205328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1" name="Google Shape;2271;p13"/>
            <p:cNvSpPr/>
            <p:nvPr/>
          </p:nvSpPr>
          <p:spPr>
            <a:xfrm>
              <a:off x="2294116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2" name="Google Shape;2272;p13"/>
            <p:cNvSpPr/>
            <p:nvPr/>
          </p:nvSpPr>
          <p:spPr>
            <a:xfrm>
              <a:off x="2382904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3" name="Google Shape;2273;p13"/>
            <p:cNvSpPr/>
            <p:nvPr/>
          </p:nvSpPr>
          <p:spPr>
            <a:xfrm>
              <a:off x="2471691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13"/>
            <p:cNvSpPr/>
            <p:nvPr/>
          </p:nvSpPr>
          <p:spPr>
            <a:xfrm>
              <a:off x="2560479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5" name="Google Shape;2275;p13"/>
            <p:cNvSpPr/>
            <p:nvPr/>
          </p:nvSpPr>
          <p:spPr>
            <a:xfrm>
              <a:off x="2649267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6" name="Google Shape;2276;p13"/>
            <p:cNvSpPr/>
            <p:nvPr/>
          </p:nvSpPr>
          <p:spPr>
            <a:xfrm>
              <a:off x="2738055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7" name="Google Shape;2277;p13"/>
            <p:cNvSpPr/>
            <p:nvPr/>
          </p:nvSpPr>
          <p:spPr>
            <a:xfrm>
              <a:off x="2826842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8" name="Google Shape;2278;p13"/>
            <p:cNvSpPr/>
            <p:nvPr/>
          </p:nvSpPr>
          <p:spPr>
            <a:xfrm>
              <a:off x="2915630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9" name="Google Shape;2279;p13"/>
            <p:cNvSpPr/>
            <p:nvPr/>
          </p:nvSpPr>
          <p:spPr>
            <a:xfrm>
              <a:off x="3004418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0" name="Google Shape;2280;p13"/>
            <p:cNvSpPr/>
            <p:nvPr/>
          </p:nvSpPr>
          <p:spPr>
            <a:xfrm>
              <a:off x="3093206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1" name="Google Shape;2281;p13"/>
            <p:cNvSpPr/>
            <p:nvPr/>
          </p:nvSpPr>
          <p:spPr>
            <a:xfrm>
              <a:off x="3181993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2" name="Google Shape;2282;p13"/>
            <p:cNvSpPr/>
            <p:nvPr/>
          </p:nvSpPr>
          <p:spPr>
            <a:xfrm>
              <a:off x="3270781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3" name="Google Shape;2283;p13"/>
            <p:cNvSpPr/>
            <p:nvPr/>
          </p:nvSpPr>
          <p:spPr>
            <a:xfrm>
              <a:off x="3359569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4" name="Google Shape;2284;p13"/>
            <p:cNvSpPr/>
            <p:nvPr/>
          </p:nvSpPr>
          <p:spPr>
            <a:xfrm>
              <a:off x="3448357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5" name="Google Shape;2285;p13"/>
            <p:cNvSpPr/>
            <p:nvPr/>
          </p:nvSpPr>
          <p:spPr>
            <a:xfrm>
              <a:off x="3537144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6" name="Google Shape;2286;p13"/>
            <p:cNvSpPr/>
            <p:nvPr/>
          </p:nvSpPr>
          <p:spPr>
            <a:xfrm>
              <a:off x="3625932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7" name="Google Shape;2287;p13"/>
            <p:cNvSpPr/>
            <p:nvPr/>
          </p:nvSpPr>
          <p:spPr>
            <a:xfrm>
              <a:off x="3714720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8" name="Google Shape;2288;p13"/>
            <p:cNvSpPr/>
            <p:nvPr/>
          </p:nvSpPr>
          <p:spPr>
            <a:xfrm>
              <a:off x="3803508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9" name="Google Shape;2289;p13"/>
            <p:cNvSpPr/>
            <p:nvPr/>
          </p:nvSpPr>
          <p:spPr>
            <a:xfrm>
              <a:off x="2027752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0" name="Google Shape;2290;p13"/>
            <p:cNvSpPr/>
            <p:nvPr/>
          </p:nvSpPr>
          <p:spPr>
            <a:xfrm>
              <a:off x="2116540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1" name="Google Shape;2291;p13"/>
            <p:cNvSpPr/>
            <p:nvPr/>
          </p:nvSpPr>
          <p:spPr>
            <a:xfrm>
              <a:off x="2205328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2" name="Google Shape;2292;p13"/>
            <p:cNvSpPr/>
            <p:nvPr/>
          </p:nvSpPr>
          <p:spPr>
            <a:xfrm>
              <a:off x="2294116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3" name="Google Shape;2293;p13"/>
            <p:cNvSpPr/>
            <p:nvPr/>
          </p:nvSpPr>
          <p:spPr>
            <a:xfrm>
              <a:off x="2382904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4" name="Google Shape;2294;p13"/>
            <p:cNvSpPr/>
            <p:nvPr/>
          </p:nvSpPr>
          <p:spPr>
            <a:xfrm>
              <a:off x="2471691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5" name="Google Shape;2295;p13"/>
            <p:cNvSpPr/>
            <p:nvPr/>
          </p:nvSpPr>
          <p:spPr>
            <a:xfrm>
              <a:off x="2560479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6" name="Google Shape;2296;p13"/>
            <p:cNvSpPr/>
            <p:nvPr/>
          </p:nvSpPr>
          <p:spPr>
            <a:xfrm>
              <a:off x="2649267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7" name="Google Shape;2297;p13"/>
            <p:cNvSpPr/>
            <p:nvPr/>
          </p:nvSpPr>
          <p:spPr>
            <a:xfrm>
              <a:off x="2738055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8" name="Google Shape;2298;p13"/>
            <p:cNvSpPr/>
            <p:nvPr/>
          </p:nvSpPr>
          <p:spPr>
            <a:xfrm>
              <a:off x="2826842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9" name="Google Shape;2299;p13"/>
            <p:cNvSpPr/>
            <p:nvPr/>
          </p:nvSpPr>
          <p:spPr>
            <a:xfrm>
              <a:off x="2915630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0" name="Google Shape;2300;p13"/>
            <p:cNvSpPr/>
            <p:nvPr/>
          </p:nvSpPr>
          <p:spPr>
            <a:xfrm>
              <a:off x="3004418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1" name="Google Shape;2301;p13"/>
            <p:cNvSpPr/>
            <p:nvPr/>
          </p:nvSpPr>
          <p:spPr>
            <a:xfrm>
              <a:off x="3093206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2" name="Google Shape;2302;p13"/>
            <p:cNvSpPr/>
            <p:nvPr/>
          </p:nvSpPr>
          <p:spPr>
            <a:xfrm>
              <a:off x="3181993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3" name="Google Shape;2303;p13"/>
            <p:cNvSpPr/>
            <p:nvPr/>
          </p:nvSpPr>
          <p:spPr>
            <a:xfrm>
              <a:off x="3270781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4" name="Google Shape;2304;p13"/>
            <p:cNvSpPr/>
            <p:nvPr/>
          </p:nvSpPr>
          <p:spPr>
            <a:xfrm>
              <a:off x="3359569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5" name="Google Shape;2305;p13"/>
            <p:cNvSpPr/>
            <p:nvPr/>
          </p:nvSpPr>
          <p:spPr>
            <a:xfrm>
              <a:off x="3448357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6" name="Google Shape;2306;p13"/>
            <p:cNvSpPr/>
            <p:nvPr/>
          </p:nvSpPr>
          <p:spPr>
            <a:xfrm>
              <a:off x="3537144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7" name="Google Shape;2307;p13"/>
            <p:cNvSpPr/>
            <p:nvPr/>
          </p:nvSpPr>
          <p:spPr>
            <a:xfrm>
              <a:off x="3625932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8" name="Google Shape;2308;p13"/>
            <p:cNvSpPr/>
            <p:nvPr/>
          </p:nvSpPr>
          <p:spPr>
            <a:xfrm>
              <a:off x="3714720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9" name="Google Shape;2309;p13"/>
            <p:cNvSpPr/>
            <p:nvPr/>
          </p:nvSpPr>
          <p:spPr>
            <a:xfrm>
              <a:off x="3803508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0" name="Google Shape;2310;p13"/>
            <p:cNvSpPr/>
            <p:nvPr/>
          </p:nvSpPr>
          <p:spPr>
            <a:xfrm>
              <a:off x="3895796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1" name="Google Shape;2311;p13"/>
            <p:cNvSpPr/>
            <p:nvPr/>
          </p:nvSpPr>
          <p:spPr>
            <a:xfrm>
              <a:off x="3895796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2" name="Google Shape;2312;p13"/>
            <p:cNvSpPr/>
            <p:nvPr/>
          </p:nvSpPr>
          <p:spPr>
            <a:xfrm>
              <a:off x="3895796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3" name="Google Shape;2313;p13"/>
            <p:cNvSpPr/>
            <p:nvPr/>
          </p:nvSpPr>
          <p:spPr>
            <a:xfrm>
              <a:off x="3895796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4" name="Google Shape;2314;p13"/>
            <p:cNvSpPr/>
            <p:nvPr/>
          </p:nvSpPr>
          <p:spPr>
            <a:xfrm>
              <a:off x="3895796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5" name="Google Shape;2315;p13"/>
            <p:cNvSpPr/>
            <p:nvPr/>
          </p:nvSpPr>
          <p:spPr>
            <a:xfrm>
              <a:off x="3895796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6" name="Google Shape;2316;p13"/>
            <p:cNvSpPr/>
            <p:nvPr/>
          </p:nvSpPr>
          <p:spPr>
            <a:xfrm>
              <a:off x="3895796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7" name="Google Shape;2317;p13"/>
            <p:cNvSpPr/>
            <p:nvPr/>
          </p:nvSpPr>
          <p:spPr>
            <a:xfrm>
              <a:off x="3895796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8" name="Google Shape;2318;p13"/>
            <p:cNvSpPr/>
            <p:nvPr/>
          </p:nvSpPr>
          <p:spPr>
            <a:xfrm>
              <a:off x="3895796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9" name="Google Shape;2319;p13"/>
            <p:cNvSpPr/>
            <p:nvPr/>
          </p:nvSpPr>
          <p:spPr>
            <a:xfrm>
              <a:off x="3895796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0" name="Google Shape;2320;p13"/>
            <p:cNvSpPr/>
            <p:nvPr/>
          </p:nvSpPr>
          <p:spPr>
            <a:xfrm>
              <a:off x="3895796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1" name="Google Shape;2321;p13"/>
            <p:cNvSpPr/>
            <p:nvPr/>
          </p:nvSpPr>
          <p:spPr>
            <a:xfrm>
              <a:off x="3895796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2" name="Google Shape;2322;p13"/>
            <p:cNvSpPr/>
            <p:nvPr/>
          </p:nvSpPr>
          <p:spPr>
            <a:xfrm>
              <a:off x="3895796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3" name="Google Shape;2323;p13"/>
            <p:cNvSpPr/>
            <p:nvPr/>
          </p:nvSpPr>
          <p:spPr>
            <a:xfrm>
              <a:off x="3895796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4" name="Google Shape;2324;p13"/>
            <p:cNvSpPr/>
            <p:nvPr/>
          </p:nvSpPr>
          <p:spPr>
            <a:xfrm>
              <a:off x="3895796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5" name="Google Shape;2325;p13"/>
            <p:cNvSpPr/>
            <p:nvPr/>
          </p:nvSpPr>
          <p:spPr>
            <a:xfrm>
              <a:off x="1938965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6" name="Google Shape;2326;p13"/>
            <p:cNvSpPr/>
            <p:nvPr/>
          </p:nvSpPr>
          <p:spPr>
            <a:xfrm>
              <a:off x="1938965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7" name="Google Shape;2327;p13"/>
            <p:cNvSpPr/>
            <p:nvPr/>
          </p:nvSpPr>
          <p:spPr>
            <a:xfrm>
              <a:off x="1938965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8" name="Google Shape;2328;p13"/>
            <p:cNvSpPr/>
            <p:nvPr/>
          </p:nvSpPr>
          <p:spPr>
            <a:xfrm>
              <a:off x="1938965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9" name="Google Shape;2329;p13"/>
            <p:cNvSpPr/>
            <p:nvPr/>
          </p:nvSpPr>
          <p:spPr>
            <a:xfrm>
              <a:off x="1938965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0" name="Google Shape;2330;p13"/>
            <p:cNvSpPr/>
            <p:nvPr/>
          </p:nvSpPr>
          <p:spPr>
            <a:xfrm>
              <a:off x="1938965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1" name="Google Shape;2331;p13"/>
            <p:cNvSpPr/>
            <p:nvPr/>
          </p:nvSpPr>
          <p:spPr>
            <a:xfrm>
              <a:off x="1938965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2" name="Google Shape;2332;p13"/>
            <p:cNvSpPr/>
            <p:nvPr/>
          </p:nvSpPr>
          <p:spPr>
            <a:xfrm>
              <a:off x="1938965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3" name="Google Shape;2333;p13"/>
            <p:cNvSpPr/>
            <p:nvPr/>
          </p:nvSpPr>
          <p:spPr>
            <a:xfrm>
              <a:off x="1938965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4" name="Google Shape;2334;p13"/>
            <p:cNvSpPr/>
            <p:nvPr/>
          </p:nvSpPr>
          <p:spPr>
            <a:xfrm>
              <a:off x="1938965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5" name="Google Shape;2335;p13"/>
            <p:cNvSpPr/>
            <p:nvPr/>
          </p:nvSpPr>
          <p:spPr>
            <a:xfrm>
              <a:off x="1938965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6" name="Google Shape;2336;p13"/>
            <p:cNvSpPr/>
            <p:nvPr/>
          </p:nvSpPr>
          <p:spPr>
            <a:xfrm>
              <a:off x="1938965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7" name="Google Shape;2337;p13"/>
            <p:cNvSpPr/>
            <p:nvPr/>
          </p:nvSpPr>
          <p:spPr>
            <a:xfrm>
              <a:off x="1938965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8" name="Google Shape;2338;p13"/>
            <p:cNvSpPr/>
            <p:nvPr/>
          </p:nvSpPr>
          <p:spPr>
            <a:xfrm>
              <a:off x="1938965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9" name="Google Shape;2339;p13"/>
            <p:cNvSpPr/>
            <p:nvPr/>
          </p:nvSpPr>
          <p:spPr>
            <a:xfrm>
              <a:off x="1938965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0" name="Google Shape;2340;p13"/>
            <p:cNvSpPr/>
            <p:nvPr/>
          </p:nvSpPr>
          <p:spPr>
            <a:xfrm>
              <a:off x="1850177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1" name="Google Shape;2341;p13"/>
            <p:cNvSpPr/>
            <p:nvPr/>
          </p:nvSpPr>
          <p:spPr>
            <a:xfrm>
              <a:off x="1850177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13"/>
            <p:cNvSpPr/>
            <p:nvPr/>
          </p:nvSpPr>
          <p:spPr>
            <a:xfrm>
              <a:off x="1850177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13"/>
            <p:cNvSpPr/>
            <p:nvPr/>
          </p:nvSpPr>
          <p:spPr>
            <a:xfrm>
              <a:off x="1850177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13"/>
            <p:cNvSpPr/>
            <p:nvPr/>
          </p:nvSpPr>
          <p:spPr>
            <a:xfrm>
              <a:off x="1850177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5" name="Google Shape;2345;p13"/>
            <p:cNvSpPr/>
            <p:nvPr/>
          </p:nvSpPr>
          <p:spPr>
            <a:xfrm>
              <a:off x="1850177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6" name="Google Shape;2346;p13"/>
            <p:cNvSpPr/>
            <p:nvPr/>
          </p:nvSpPr>
          <p:spPr>
            <a:xfrm>
              <a:off x="1850177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7" name="Google Shape;2347;p13"/>
            <p:cNvSpPr/>
            <p:nvPr/>
          </p:nvSpPr>
          <p:spPr>
            <a:xfrm>
              <a:off x="1850177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8" name="Google Shape;2348;p13"/>
            <p:cNvSpPr/>
            <p:nvPr/>
          </p:nvSpPr>
          <p:spPr>
            <a:xfrm>
              <a:off x="1850177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9" name="Google Shape;2349;p13"/>
            <p:cNvSpPr/>
            <p:nvPr/>
          </p:nvSpPr>
          <p:spPr>
            <a:xfrm>
              <a:off x="1850177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0" name="Google Shape;2350;p13"/>
            <p:cNvSpPr/>
            <p:nvPr/>
          </p:nvSpPr>
          <p:spPr>
            <a:xfrm>
              <a:off x="1850177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1" name="Google Shape;2351;p13"/>
            <p:cNvSpPr/>
            <p:nvPr/>
          </p:nvSpPr>
          <p:spPr>
            <a:xfrm>
              <a:off x="1850177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2" name="Google Shape;2352;p13"/>
            <p:cNvSpPr/>
            <p:nvPr/>
          </p:nvSpPr>
          <p:spPr>
            <a:xfrm>
              <a:off x="1850177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3" name="Google Shape;2353;p13"/>
            <p:cNvSpPr/>
            <p:nvPr/>
          </p:nvSpPr>
          <p:spPr>
            <a:xfrm>
              <a:off x="1850177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4" name="Google Shape;2354;p13"/>
            <p:cNvSpPr/>
            <p:nvPr/>
          </p:nvSpPr>
          <p:spPr>
            <a:xfrm>
              <a:off x="1850177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5" name="Google Shape;2355;p13"/>
            <p:cNvSpPr/>
            <p:nvPr/>
          </p:nvSpPr>
          <p:spPr>
            <a:xfrm>
              <a:off x="1761389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6" name="Google Shape;2356;p13"/>
            <p:cNvSpPr/>
            <p:nvPr/>
          </p:nvSpPr>
          <p:spPr>
            <a:xfrm>
              <a:off x="1761389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7" name="Google Shape;2357;p13"/>
            <p:cNvSpPr/>
            <p:nvPr/>
          </p:nvSpPr>
          <p:spPr>
            <a:xfrm>
              <a:off x="1761389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8" name="Google Shape;2358;p13"/>
            <p:cNvSpPr/>
            <p:nvPr/>
          </p:nvSpPr>
          <p:spPr>
            <a:xfrm>
              <a:off x="1761389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9" name="Google Shape;2359;p13"/>
            <p:cNvSpPr/>
            <p:nvPr/>
          </p:nvSpPr>
          <p:spPr>
            <a:xfrm>
              <a:off x="1761389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0" name="Google Shape;2360;p13"/>
            <p:cNvSpPr/>
            <p:nvPr/>
          </p:nvSpPr>
          <p:spPr>
            <a:xfrm>
              <a:off x="1761389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1" name="Google Shape;2361;p13"/>
            <p:cNvSpPr/>
            <p:nvPr/>
          </p:nvSpPr>
          <p:spPr>
            <a:xfrm>
              <a:off x="1761389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2" name="Google Shape;2362;p13"/>
            <p:cNvSpPr/>
            <p:nvPr/>
          </p:nvSpPr>
          <p:spPr>
            <a:xfrm>
              <a:off x="1761389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3" name="Google Shape;2363;p13"/>
            <p:cNvSpPr/>
            <p:nvPr/>
          </p:nvSpPr>
          <p:spPr>
            <a:xfrm>
              <a:off x="1761389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4" name="Google Shape;2364;p13"/>
            <p:cNvSpPr/>
            <p:nvPr/>
          </p:nvSpPr>
          <p:spPr>
            <a:xfrm>
              <a:off x="1761389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5" name="Google Shape;2365;p13"/>
            <p:cNvSpPr/>
            <p:nvPr/>
          </p:nvSpPr>
          <p:spPr>
            <a:xfrm>
              <a:off x="1761389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6" name="Google Shape;2366;p13"/>
            <p:cNvSpPr/>
            <p:nvPr/>
          </p:nvSpPr>
          <p:spPr>
            <a:xfrm>
              <a:off x="1761389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7" name="Google Shape;2367;p13"/>
            <p:cNvSpPr/>
            <p:nvPr/>
          </p:nvSpPr>
          <p:spPr>
            <a:xfrm>
              <a:off x="1761389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8" name="Google Shape;2368;p13"/>
            <p:cNvSpPr/>
            <p:nvPr/>
          </p:nvSpPr>
          <p:spPr>
            <a:xfrm>
              <a:off x="1761389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9" name="Google Shape;2369;p13"/>
            <p:cNvSpPr/>
            <p:nvPr/>
          </p:nvSpPr>
          <p:spPr>
            <a:xfrm>
              <a:off x="1761389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0" name="Google Shape;2370;p13"/>
            <p:cNvSpPr/>
            <p:nvPr/>
          </p:nvSpPr>
          <p:spPr>
            <a:xfrm>
              <a:off x="873527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1" name="Google Shape;2371;p13"/>
            <p:cNvSpPr/>
            <p:nvPr/>
          </p:nvSpPr>
          <p:spPr>
            <a:xfrm>
              <a:off x="962315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2" name="Google Shape;2372;p13"/>
            <p:cNvSpPr/>
            <p:nvPr/>
          </p:nvSpPr>
          <p:spPr>
            <a:xfrm>
              <a:off x="1051103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3" name="Google Shape;2373;p13"/>
            <p:cNvSpPr/>
            <p:nvPr/>
          </p:nvSpPr>
          <p:spPr>
            <a:xfrm>
              <a:off x="1139891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4" name="Google Shape;2374;p13"/>
            <p:cNvSpPr/>
            <p:nvPr/>
          </p:nvSpPr>
          <p:spPr>
            <a:xfrm>
              <a:off x="1228679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5" name="Google Shape;2375;p13"/>
            <p:cNvSpPr/>
            <p:nvPr/>
          </p:nvSpPr>
          <p:spPr>
            <a:xfrm>
              <a:off x="1317466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6" name="Google Shape;2376;p13"/>
            <p:cNvSpPr/>
            <p:nvPr/>
          </p:nvSpPr>
          <p:spPr>
            <a:xfrm>
              <a:off x="873527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7" name="Google Shape;2377;p13"/>
            <p:cNvSpPr/>
            <p:nvPr/>
          </p:nvSpPr>
          <p:spPr>
            <a:xfrm>
              <a:off x="962315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8" name="Google Shape;2378;p13"/>
            <p:cNvSpPr/>
            <p:nvPr/>
          </p:nvSpPr>
          <p:spPr>
            <a:xfrm>
              <a:off x="1051103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9" name="Google Shape;2379;p13"/>
            <p:cNvSpPr/>
            <p:nvPr/>
          </p:nvSpPr>
          <p:spPr>
            <a:xfrm>
              <a:off x="1139891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0" name="Google Shape;2380;p13"/>
            <p:cNvSpPr/>
            <p:nvPr/>
          </p:nvSpPr>
          <p:spPr>
            <a:xfrm>
              <a:off x="1228679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1" name="Google Shape;2381;p13"/>
            <p:cNvSpPr/>
            <p:nvPr/>
          </p:nvSpPr>
          <p:spPr>
            <a:xfrm>
              <a:off x="1317466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2" name="Google Shape;2382;p13"/>
            <p:cNvSpPr/>
            <p:nvPr/>
          </p:nvSpPr>
          <p:spPr>
            <a:xfrm>
              <a:off x="873527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3" name="Google Shape;2383;p13"/>
            <p:cNvSpPr/>
            <p:nvPr/>
          </p:nvSpPr>
          <p:spPr>
            <a:xfrm>
              <a:off x="962315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4" name="Google Shape;2384;p13"/>
            <p:cNvSpPr/>
            <p:nvPr/>
          </p:nvSpPr>
          <p:spPr>
            <a:xfrm>
              <a:off x="1051103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5" name="Google Shape;2385;p13"/>
            <p:cNvSpPr/>
            <p:nvPr/>
          </p:nvSpPr>
          <p:spPr>
            <a:xfrm>
              <a:off x="1139891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6" name="Google Shape;2386;p13"/>
            <p:cNvSpPr/>
            <p:nvPr/>
          </p:nvSpPr>
          <p:spPr>
            <a:xfrm>
              <a:off x="1228679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7" name="Google Shape;2387;p13"/>
            <p:cNvSpPr/>
            <p:nvPr/>
          </p:nvSpPr>
          <p:spPr>
            <a:xfrm>
              <a:off x="1317466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8" name="Google Shape;2388;p13"/>
            <p:cNvSpPr/>
            <p:nvPr/>
          </p:nvSpPr>
          <p:spPr>
            <a:xfrm>
              <a:off x="873527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9" name="Google Shape;2389;p13"/>
            <p:cNvSpPr/>
            <p:nvPr/>
          </p:nvSpPr>
          <p:spPr>
            <a:xfrm>
              <a:off x="962315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0" name="Google Shape;2390;p13"/>
            <p:cNvSpPr/>
            <p:nvPr/>
          </p:nvSpPr>
          <p:spPr>
            <a:xfrm>
              <a:off x="1051103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13"/>
            <p:cNvSpPr/>
            <p:nvPr/>
          </p:nvSpPr>
          <p:spPr>
            <a:xfrm>
              <a:off x="1139891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2" name="Google Shape;2392;p13"/>
            <p:cNvSpPr/>
            <p:nvPr/>
          </p:nvSpPr>
          <p:spPr>
            <a:xfrm>
              <a:off x="1228679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3" name="Google Shape;2393;p13"/>
            <p:cNvSpPr/>
            <p:nvPr/>
          </p:nvSpPr>
          <p:spPr>
            <a:xfrm>
              <a:off x="1317466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13"/>
            <p:cNvSpPr/>
            <p:nvPr/>
          </p:nvSpPr>
          <p:spPr>
            <a:xfrm>
              <a:off x="873527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13"/>
            <p:cNvSpPr/>
            <p:nvPr/>
          </p:nvSpPr>
          <p:spPr>
            <a:xfrm>
              <a:off x="962315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13"/>
            <p:cNvSpPr/>
            <p:nvPr/>
          </p:nvSpPr>
          <p:spPr>
            <a:xfrm>
              <a:off x="1051103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13"/>
            <p:cNvSpPr/>
            <p:nvPr/>
          </p:nvSpPr>
          <p:spPr>
            <a:xfrm>
              <a:off x="1139891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13"/>
            <p:cNvSpPr/>
            <p:nvPr/>
          </p:nvSpPr>
          <p:spPr>
            <a:xfrm>
              <a:off x="1228679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13"/>
            <p:cNvSpPr/>
            <p:nvPr/>
          </p:nvSpPr>
          <p:spPr>
            <a:xfrm>
              <a:off x="1317466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13"/>
            <p:cNvSpPr/>
            <p:nvPr/>
          </p:nvSpPr>
          <p:spPr>
            <a:xfrm>
              <a:off x="873527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13"/>
            <p:cNvSpPr/>
            <p:nvPr/>
          </p:nvSpPr>
          <p:spPr>
            <a:xfrm>
              <a:off x="962315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13"/>
            <p:cNvSpPr/>
            <p:nvPr/>
          </p:nvSpPr>
          <p:spPr>
            <a:xfrm>
              <a:off x="1051103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3" name="Google Shape;2403;p13"/>
            <p:cNvSpPr/>
            <p:nvPr/>
          </p:nvSpPr>
          <p:spPr>
            <a:xfrm>
              <a:off x="1139891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4" name="Google Shape;2404;p13"/>
            <p:cNvSpPr/>
            <p:nvPr/>
          </p:nvSpPr>
          <p:spPr>
            <a:xfrm>
              <a:off x="1228679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13"/>
            <p:cNvSpPr/>
            <p:nvPr/>
          </p:nvSpPr>
          <p:spPr>
            <a:xfrm>
              <a:off x="1317466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6" name="Google Shape;2406;p13"/>
            <p:cNvSpPr/>
            <p:nvPr/>
          </p:nvSpPr>
          <p:spPr>
            <a:xfrm>
              <a:off x="873527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7" name="Google Shape;2407;p13"/>
            <p:cNvSpPr/>
            <p:nvPr/>
          </p:nvSpPr>
          <p:spPr>
            <a:xfrm>
              <a:off x="962315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8" name="Google Shape;2408;p13"/>
            <p:cNvSpPr/>
            <p:nvPr/>
          </p:nvSpPr>
          <p:spPr>
            <a:xfrm>
              <a:off x="1051103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9" name="Google Shape;2409;p13"/>
            <p:cNvSpPr/>
            <p:nvPr/>
          </p:nvSpPr>
          <p:spPr>
            <a:xfrm>
              <a:off x="1139891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13"/>
            <p:cNvSpPr/>
            <p:nvPr/>
          </p:nvSpPr>
          <p:spPr>
            <a:xfrm>
              <a:off x="1228679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1" name="Google Shape;2411;p13"/>
            <p:cNvSpPr/>
            <p:nvPr/>
          </p:nvSpPr>
          <p:spPr>
            <a:xfrm>
              <a:off x="1317466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2" name="Google Shape;2412;p13"/>
            <p:cNvSpPr/>
            <p:nvPr/>
          </p:nvSpPr>
          <p:spPr>
            <a:xfrm>
              <a:off x="873527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3" name="Google Shape;2413;p13"/>
            <p:cNvSpPr/>
            <p:nvPr/>
          </p:nvSpPr>
          <p:spPr>
            <a:xfrm>
              <a:off x="962315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4" name="Google Shape;2414;p13"/>
            <p:cNvSpPr/>
            <p:nvPr/>
          </p:nvSpPr>
          <p:spPr>
            <a:xfrm>
              <a:off x="1051103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5" name="Google Shape;2415;p13"/>
            <p:cNvSpPr/>
            <p:nvPr/>
          </p:nvSpPr>
          <p:spPr>
            <a:xfrm>
              <a:off x="1139891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13"/>
            <p:cNvSpPr/>
            <p:nvPr/>
          </p:nvSpPr>
          <p:spPr>
            <a:xfrm>
              <a:off x="1228679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13"/>
            <p:cNvSpPr/>
            <p:nvPr/>
          </p:nvSpPr>
          <p:spPr>
            <a:xfrm>
              <a:off x="1317466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13"/>
            <p:cNvSpPr/>
            <p:nvPr/>
          </p:nvSpPr>
          <p:spPr>
            <a:xfrm>
              <a:off x="873527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13"/>
            <p:cNvSpPr/>
            <p:nvPr/>
          </p:nvSpPr>
          <p:spPr>
            <a:xfrm>
              <a:off x="962315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13"/>
            <p:cNvSpPr/>
            <p:nvPr/>
          </p:nvSpPr>
          <p:spPr>
            <a:xfrm>
              <a:off x="1051103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13"/>
            <p:cNvSpPr/>
            <p:nvPr/>
          </p:nvSpPr>
          <p:spPr>
            <a:xfrm>
              <a:off x="1139891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13"/>
            <p:cNvSpPr/>
            <p:nvPr/>
          </p:nvSpPr>
          <p:spPr>
            <a:xfrm>
              <a:off x="1228679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13"/>
            <p:cNvSpPr/>
            <p:nvPr/>
          </p:nvSpPr>
          <p:spPr>
            <a:xfrm>
              <a:off x="1317466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13"/>
            <p:cNvSpPr/>
            <p:nvPr/>
          </p:nvSpPr>
          <p:spPr>
            <a:xfrm>
              <a:off x="873527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13"/>
            <p:cNvSpPr/>
            <p:nvPr/>
          </p:nvSpPr>
          <p:spPr>
            <a:xfrm>
              <a:off x="962315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13"/>
            <p:cNvSpPr/>
            <p:nvPr/>
          </p:nvSpPr>
          <p:spPr>
            <a:xfrm>
              <a:off x="1051103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13"/>
            <p:cNvSpPr/>
            <p:nvPr/>
          </p:nvSpPr>
          <p:spPr>
            <a:xfrm>
              <a:off x="1139891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13"/>
            <p:cNvSpPr/>
            <p:nvPr/>
          </p:nvSpPr>
          <p:spPr>
            <a:xfrm>
              <a:off x="1228679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13"/>
            <p:cNvSpPr/>
            <p:nvPr/>
          </p:nvSpPr>
          <p:spPr>
            <a:xfrm>
              <a:off x="1317466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13"/>
            <p:cNvSpPr/>
            <p:nvPr/>
          </p:nvSpPr>
          <p:spPr>
            <a:xfrm>
              <a:off x="873527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13"/>
            <p:cNvSpPr/>
            <p:nvPr/>
          </p:nvSpPr>
          <p:spPr>
            <a:xfrm>
              <a:off x="962315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13"/>
            <p:cNvSpPr/>
            <p:nvPr/>
          </p:nvSpPr>
          <p:spPr>
            <a:xfrm>
              <a:off x="1051103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13"/>
            <p:cNvSpPr/>
            <p:nvPr/>
          </p:nvSpPr>
          <p:spPr>
            <a:xfrm>
              <a:off x="1139891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13"/>
            <p:cNvSpPr/>
            <p:nvPr/>
          </p:nvSpPr>
          <p:spPr>
            <a:xfrm>
              <a:off x="1228679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13"/>
            <p:cNvSpPr/>
            <p:nvPr/>
          </p:nvSpPr>
          <p:spPr>
            <a:xfrm>
              <a:off x="1317466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13"/>
            <p:cNvSpPr/>
            <p:nvPr/>
          </p:nvSpPr>
          <p:spPr>
            <a:xfrm>
              <a:off x="873527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13"/>
            <p:cNvSpPr/>
            <p:nvPr/>
          </p:nvSpPr>
          <p:spPr>
            <a:xfrm>
              <a:off x="962315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13"/>
            <p:cNvSpPr/>
            <p:nvPr/>
          </p:nvSpPr>
          <p:spPr>
            <a:xfrm>
              <a:off x="1051103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13"/>
            <p:cNvSpPr/>
            <p:nvPr/>
          </p:nvSpPr>
          <p:spPr>
            <a:xfrm>
              <a:off x="1139891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13"/>
            <p:cNvSpPr/>
            <p:nvPr/>
          </p:nvSpPr>
          <p:spPr>
            <a:xfrm>
              <a:off x="1228679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13"/>
            <p:cNvSpPr/>
            <p:nvPr/>
          </p:nvSpPr>
          <p:spPr>
            <a:xfrm>
              <a:off x="1317466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13"/>
            <p:cNvSpPr/>
            <p:nvPr/>
          </p:nvSpPr>
          <p:spPr>
            <a:xfrm>
              <a:off x="873527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13"/>
            <p:cNvSpPr/>
            <p:nvPr/>
          </p:nvSpPr>
          <p:spPr>
            <a:xfrm>
              <a:off x="962315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13"/>
            <p:cNvSpPr/>
            <p:nvPr/>
          </p:nvSpPr>
          <p:spPr>
            <a:xfrm>
              <a:off x="1051103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13"/>
            <p:cNvSpPr/>
            <p:nvPr/>
          </p:nvSpPr>
          <p:spPr>
            <a:xfrm>
              <a:off x="1139891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13"/>
            <p:cNvSpPr/>
            <p:nvPr/>
          </p:nvSpPr>
          <p:spPr>
            <a:xfrm>
              <a:off x="1228679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13"/>
            <p:cNvSpPr/>
            <p:nvPr/>
          </p:nvSpPr>
          <p:spPr>
            <a:xfrm>
              <a:off x="1317466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13"/>
            <p:cNvSpPr/>
            <p:nvPr/>
          </p:nvSpPr>
          <p:spPr>
            <a:xfrm>
              <a:off x="1406254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13"/>
            <p:cNvSpPr/>
            <p:nvPr/>
          </p:nvSpPr>
          <p:spPr>
            <a:xfrm>
              <a:off x="1406254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13"/>
            <p:cNvSpPr/>
            <p:nvPr/>
          </p:nvSpPr>
          <p:spPr>
            <a:xfrm>
              <a:off x="1406254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13"/>
            <p:cNvSpPr/>
            <p:nvPr/>
          </p:nvSpPr>
          <p:spPr>
            <a:xfrm>
              <a:off x="1406254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13"/>
            <p:cNvSpPr/>
            <p:nvPr/>
          </p:nvSpPr>
          <p:spPr>
            <a:xfrm>
              <a:off x="1406254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13"/>
            <p:cNvSpPr/>
            <p:nvPr/>
          </p:nvSpPr>
          <p:spPr>
            <a:xfrm>
              <a:off x="1406254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13"/>
            <p:cNvSpPr/>
            <p:nvPr/>
          </p:nvSpPr>
          <p:spPr>
            <a:xfrm>
              <a:off x="1406254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13"/>
            <p:cNvSpPr/>
            <p:nvPr/>
          </p:nvSpPr>
          <p:spPr>
            <a:xfrm>
              <a:off x="1406254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13"/>
            <p:cNvSpPr/>
            <p:nvPr/>
          </p:nvSpPr>
          <p:spPr>
            <a:xfrm>
              <a:off x="1406254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13"/>
            <p:cNvSpPr/>
            <p:nvPr/>
          </p:nvSpPr>
          <p:spPr>
            <a:xfrm>
              <a:off x="1406254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13"/>
            <p:cNvSpPr/>
            <p:nvPr/>
          </p:nvSpPr>
          <p:spPr>
            <a:xfrm>
              <a:off x="1406254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13"/>
            <p:cNvSpPr/>
            <p:nvPr/>
          </p:nvSpPr>
          <p:spPr>
            <a:xfrm>
              <a:off x="1406254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13"/>
            <p:cNvSpPr/>
            <p:nvPr/>
          </p:nvSpPr>
          <p:spPr>
            <a:xfrm>
              <a:off x="1406254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13"/>
            <p:cNvSpPr/>
            <p:nvPr/>
          </p:nvSpPr>
          <p:spPr>
            <a:xfrm>
              <a:off x="1495042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13"/>
            <p:cNvSpPr/>
            <p:nvPr/>
          </p:nvSpPr>
          <p:spPr>
            <a:xfrm>
              <a:off x="1495042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13"/>
            <p:cNvSpPr/>
            <p:nvPr/>
          </p:nvSpPr>
          <p:spPr>
            <a:xfrm>
              <a:off x="1495042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13"/>
            <p:cNvSpPr/>
            <p:nvPr/>
          </p:nvSpPr>
          <p:spPr>
            <a:xfrm>
              <a:off x="1495042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13"/>
            <p:cNvSpPr/>
            <p:nvPr/>
          </p:nvSpPr>
          <p:spPr>
            <a:xfrm>
              <a:off x="1495042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13"/>
            <p:cNvSpPr/>
            <p:nvPr/>
          </p:nvSpPr>
          <p:spPr>
            <a:xfrm>
              <a:off x="1495042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13"/>
            <p:cNvSpPr/>
            <p:nvPr/>
          </p:nvSpPr>
          <p:spPr>
            <a:xfrm>
              <a:off x="1495042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13"/>
            <p:cNvSpPr/>
            <p:nvPr/>
          </p:nvSpPr>
          <p:spPr>
            <a:xfrm>
              <a:off x="1495042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13"/>
            <p:cNvSpPr/>
            <p:nvPr/>
          </p:nvSpPr>
          <p:spPr>
            <a:xfrm>
              <a:off x="1495042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13"/>
            <p:cNvSpPr/>
            <p:nvPr/>
          </p:nvSpPr>
          <p:spPr>
            <a:xfrm>
              <a:off x="1495042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13"/>
            <p:cNvSpPr/>
            <p:nvPr/>
          </p:nvSpPr>
          <p:spPr>
            <a:xfrm>
              <a:off x="1495042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13"/>
            <p:cNvSpPr/>
            <p:nvPr/>
          </p:nvSpPr>
          <p:spPr>
            <a:xfrm>
              <a:off x="1495042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13"/>
            <p:cNvSpPr/>
            <p:nvPr/>
          </p:nvSpPr>
          <p:spPr>
            <a:xfrm>
              <a:off x="1495042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13"/>
            <p:cNvSpPr/>
            <p:nvPr/>
          </p:nvSpPr>
          <p:spPr>
            <a:xfrm>
              <a:off x="1583830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13"/>
            <p:cNvSpPr/>
            <p:nvPr/>
          </p:nvSpPr>
          <p:spPr>
            <a:xfrm>
              <a:off x="1583830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13"/>
            <p:cNvSpPr/>
            <p:nvPr/>
          </p:nvSpPr>
          <p:spPr>
            <a:xfrm>
              <a:off x="1583830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13"/>
            <p:cNvSpPr/>
            <p:nvPr/>
          </p:nvSpPr>
          <p:spPr>
            <a:xfrm>
              <a:off x="1583830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8" name="Google Shape;2478;p13"/>
            <p:cNvSpPr/>
            <p:nvPr/>
          </p:nvSpPr>
          <p:spPr>
            <a:xfrm>
              <a:off x="1583830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9" name="Google Shape;2479;p13"/>
            <p:cNvSpPr/>
            <p:nvPr/>
          </p:nvSpPr>
          <p:spPr>
            <a:xfrm>
              <a:off x="1583830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0" name="Google Shape;2480;p13"/>
            <p:cNvSpPr/>
            <p:nvPr/>
          </p:nvSpPr>
          <p:spPr>
            <a:xfrm>
              <a:off x="1583830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13"/>
            <p:cNvSpPr/>
            <p:nvPr/>
          </p:nvSpPr>
          <p:spPr>
            <a:xfrm>
              <a:off x="1583830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13"/>
            <p:cNvSpPr/>
            <p:nvPr/>
          </p:nvSpPr>
          <p:spPr>
            <a:xfrm>
              <a:off x="1583830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13"/>
            <p:cNvSpPr/>
            <p:nvPr/>
          </p:nvSpPr>
          <p:spPr>
            <a:xfrm>
              <a:off x="1583830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13"/>
            <p:cNvSpPr/>
            <p:nvPr/>
          </p:nvSpPr>
          <p:spPr>
            <a:xfrm>
              <a:off x="1583830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13"/>
            <p:cNvSpPr/>
            <p:nvPr/>
          </p:nvSpPr>
          <p:spPr>
            <a:xfrm>
              <a:off x="1583830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13"/>
            <p:cNvSpPr/>
            <p:nvPr/>
          </p:nvSpPr>
          <p:spPr>
            <a:xfrm>
              <a:off x="1583830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13"/>
            <p:cNvSpPr/>
            <p:nvPr/>
          </p:nvSpPr>
          <p:spPr>
            <a:xfrm>
              <a:off x="1672617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13"/>
            <p:cNvSpPr/>
            <p:nvPr/>
          </p:nvSpPr>
          <p:spPr>
            <a:xfrm>
              <a:off x="1672617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13"/>
            <p:cNvSpPr/>
            <p:nvPr/>
          </p:nvSpPr>
          <p:spPr>
            <a:xfrm>
              <a:off x="1672617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13"/>
            <p:cNvSpPr/>
            <p:nvPr/>
          </p:nvSpPr>
          <p:spPr>
            <a:xfrm>
              <a:off x="1672617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13"/>
            <p:cNvSpPr/>
            <p:nvPr/>
          </p:nvSpPr>
          <p:spPr>
            <a:xfrm>
              <a:off x="1672617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13"/>
            <p:cNvSpPr/>
            <p:nvPr/>
          </p:nvSpPr>
          <p:spPr>
            <a:xfrm>
              <a:off x="1672617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13"/>
            <p:cNvSpPr/>
            <p:nvPr/>
          </p:nvSpPr>
          <p:spPr>
            <a:xfrm>
              <a:off x="1672617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13"/>
            <p:cNvSpPr/>
            <p:nvPr/>
          </p:nvSpPr>
          <p:spPr>
            <a:xfrm>
              <a:off x="1672617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13"/>
            <p:cNvSpPr/>
            <p:nvPr/>
          </p:nvSpPr>
          <p:spPr>
            <a:xfrm>
              <a:off x="1672617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13"/>
            <p:cNvSpPr/>
            <p:nvPr/>
          </p:nvSpPr>
          <p:spPr>
            <a:xfrm>
              <a:off x="1672617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13"/>
            <p:cNvSpPr/>
            <p:nvPr/>
          </p:nvSpPr>
          <p:spPr>
            <a:xfrm>
              <a:off x="1672617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13"/>
            <p:cNvSpPr/>
            <p:nvPr/>
          </p:nvSpPr>
          <p:spPr>
            <a:xfrm>
              <a:off x="1672617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13"/>
            <p:cNvSpPr/>
            <p:nvPr/>
          </p:nvSpPr>
          <p:spPr>
            <a:xfrm>
              <a:off x="1672617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13"/>
            <p:cNvSpPr/>
            <p:nvPr/>
          </p:nvSpPr>
          <p:spPr>
            <a:xfrm>
              <a:off x="873527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13"/>
            <p:cNvSpPr/>
            <p:nvPr/>
          </p:nvSpPr>
          <p:spPr>
            <a:xfrm>
              <a:off x="962315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13"/>
            <p:cNvSpPr/>
            <p:nvPr/>
          </p:nvSpPr>
          <p:spPr>
            <a:xfrm>
              <a:off x="1051103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13"/>
            <p:cNvSpPr/>
            <p:nvPr/>
          </p:nvSpPr>
          <p:spPr>
            <a:xfrm>
              <a:off x="1139891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13"/>
            <p:cNvSpPr/>
            <p:nvPr/>
          </p:nvSpPr>
          <p:spPr>
            <a:xfrm>
              <a:off x="1228679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13"/>
            <p:cNvSpPr/>
            <p:nvPr/>
          </p:nvSpPr>
          <p:spPr>
            <a:xfrm>
              <a:off x="1317466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13"/>
            <p:cNvSpPr/>
            <p:nvPr/>
          </p:nvSpPr>
          <p:spPr>
            <a:xfrm>
              <a:off x="1406254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13"/>
            <p:cNvSpPr/>
            <p:nvPr/>
          </p:nvSpPr>
          <p:spPr>
            <a:xfrm>
              <a:off x="1495042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13"/>
            <p:cNvSpPr/>
            <p:nvPr/>
          </p:nvSpPr>
          <p:spPr>
            <a:xfrm>
              <a:off x="1583830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13"/>
            <p:cNvSpPr/>
            <p:nvPr/>
          </p:nvSpPr>
          <p:spPr>
            <a:xfrm>
              <a:off x="1672617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13"/>
            <p:cNvSpPr/>
            <p:nvPr/>
          </p:nvSpPr>
          <p:spPr>
            <a:xfrm>
              <a:off x="873527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13"/>
            <p:cNvSpPr/>
            <p:nvPr/>
          </p:nvSpPr>
          <p:spPr>
            <a:xfrm>
              <a:off x="962315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13"/>
            <p:cNvSpPr/>
            <p:nvPr/>
          </p:nvSpPr>
          <p:spPr>
            <a:xfrm>
              <a:off x="1051103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13"/>
            <p:cNvSpPr/>
            <p:nvPr/>
          </p:nvSpPr>
          <p:spPr>
            <a:xfrm>
              <a:off x="1139891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13"/>
            <p:cNvSpPr/>
            <p:nvPr/>
          </p:nvSpPr>
          <p:spPr>
            <a:xfrm>
              <a:off x="1228679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13"/>
            <p:cNvSpPr/>
            <p:nvPr/>
          </p:nvSpPr>
          <p:spPr>
            <a:xfrm>
              <a:off x="1317466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13"/>
            <p:cNvSpPr/>
            <p:nvPr/>
          </p:nvSpPr>
          <p:spPr>
            <a:xfrm>
              <a:off x="1406254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13"/>
            <p:cNvSpPr/>
            <p:nvPr/>
          </p:nvSpPr>
          <p:spPr>
            <a:xfrm>
              <a:off x="1495042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13"/>
            <p:cNvSpPr/>
            <p:nvPr/>
          </p:nvSpPr>
          <p:spPr>
            <a:xfrm>
              <a:off x="1583830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13"/>
            <p:cNvSpPr/>
            <p:nvPr/>
          </p:nvSpPr>
          <p:spPr>
            <a:xfrm>
              <a:off x="1672617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13"/>
            <p:cNvSpPr/>
            <p:nvPr/>
          </p:nvSpPr>
          <p:spPr>
            <a:xfrm>
              <a:off x="784740" y="163081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1" name="Google Shape;2521;p13"/>
            <p:cNvSpPr/>
            <p:nvPr/>
          </p:nvSpPr>
          <p:spPr>
            <a:xfrm>
              <a:off x="784740" y="172874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2" name="Google Shape;2522;p13"/>
            <p:cNvSpPr/>
            <p:nvPr/>
          </p:nvSpPr>
          <p:spPr>
            <a:xfrm>
              <a:off x="784740" y="182668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3" name="Google Shape;2523;p13"/>
            <p:cNvSpPr/>
            <p:nvPr/>
          </p:nvSpPr>
          <p:spPr>
            <a:xfrm>
              <a:off x="784740" y="192461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4" name="Google Shape;2524;p13"/>
            <p:cNvSpPr/>
            <p:nvPr/>
          </p:nvSpPr>
          <p:spPr>
            <a:xfrm>
              <a:off x="784740" y="202255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5" name="Google Shape;2525;p13"/>
            <p:cNvSpPr/>
            <p:nvPr/>
          </p:nvSpPr>
          <p:spPr>
            <a:xfrm>
              <a:off x="784740" y="212048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6" name="Google Shape;2526;p13"/>
            <p:cNvSpPr/>
            <p:nvPr/>
          </p:nvSpPr>
          <p:spPr>
            <a:xfrm>
              <a:off x="784740" y="2218424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7" name="Google Shape;2527;p13"/>
            <p:cNvSpPr/>
            <p:nvPr/>
          </p:nvSpPr>
          <p:spPr>
            <a:xfrm>
              <a:off x="784740" y="231635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8" name="Google Shape;2528;p13"/>
            <p:cNvSpPr/>
            <p:nvPr/>
          </p:nvSpPr>
          <p:spPr>
            <a:xfrm>
              <a:off x="784740" y="241429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9" name="Google Shape;2529;p13"/>
            <p:cNvSpPr/>
            <p:nvPr/>
          </p:nvSpPr>
          <p:spPr>
            <a:xfrm>
              <a:off x="784740" y="251223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0" name="Google Shape;2530;p13"/>
            <p:cNvSpPr/>
            <p:nvPr/>
          </p:nvSpPr>
          <p:spPr>
            <a:xfrm>
              <a:off x="784740" y="261016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1" name="Google Shape;2531;p13"/>
            <p:cNvSpPr/>
            <p:nvPr/>
          </p:nvSpPr>
          <p:spPr>
            <a:xfrm>
              <a:off x="784740" y="270810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2" name="Google Shape;2532;p13"/>
            <p:cNvSpPr/>
            <p:nvPr/>
          </p:nvSpPr>
          <p:spPr>
            <a:xfrm>
              <a:off x="784740" y="280603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3" name="Google Shape;2533;p13"/>
            <p:cNvSpPr/>
            <p:nvPr/>
          </p:nvSpPr>
          <p:spPr>
            <a:xfrm>
              <a:off x="784740" y="290397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4" name="Google Shape;2534;p13"/>
            <p:cNvSpPr/>
            <p:nvPr/>
          </p:nvSpPr>
          <p:spPr>
            <a:xfrm>
              <a:off x="784740" y="300190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5" name="Google Shape;2535;p13"/>
            <p:cNvSpPr/>
            <p:nvPr/>
          </p:nvSpPr>
          <p:spPr>
            <a:xfrm>
              <a:off x="873527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6" name="Google Shape;2536;p13"/>
            <p:cNvSpPr/>
            <p:nvPr/>
          </p:nvSpPr>
          <p:spPr>
            <a:xfrm>
              <a:off x="962315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7" name="Google Shape;2537;p13"/>
            <p:cNvSpPr/>
            <p:nvPr/>
          </p:nvSpPr>
          <p:spPr>
            <a:xfrm>
              <a:off x="1051103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8" name="Google Shape;2538;p13"/>
            <p:cNvSpPr/>
            <p:nvPr/>
          </p:nvSpPr>
          <p:spPr>
            <a:xfrm>
              <a:off x="1139891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9" name="Google Shape;2539;p13"/>
            <p:cNvSpPr/>
            <p:nvPr/>
          </p:nvSpPr>
          <p:spPr>
            <a:xfrm>
              <a:off x="1228679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0" name="Google Shape;2540;p13"/>
            <p:cNvSpPr/>
            <p:nvPr/>
          </p:nvSpPr>
          <p:spPr>
            <a:xfrm>
              <a:off x="1317466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1" name="Google Shape;2541;p13"/>
            <p:cNvSpPr/>
            <p:nvPr/>
          </p:nvSpPr>
          <p:spPr>
            <a:xfrm>
              <a:off x="873527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2" name="Google Shape;2542;p13"/>
            <p:cNvSpPr/>
            <p:nvPr/>
          </p:nvSpPr>
          <p:spPr>
            <a:xfrm>
              <a:off x="962315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3" name="Google Shape;2543;p13"/>
            <p:cNvSpPr/>
            <p:nvPr/>
          </p:nvSpPr>
          <p:spPr>
            <a:xfrm>
              <a:off x="1051103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13"/>
            <p:cNvSpPr/>
            <p:nvPr/>
          </p:nvSpPr>
          <p:spPr>
            <a:xfrm>
              <a:off x="1139891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5" name="Google Shape;2545;p13"/>
            <p:cNvSpPr/>
            <p:nvPr/>
          </p:nvSpPr>
          <p:spPr>
            <a:xfrm>
              <a:off x="1228679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6" name="Google Shape;2546;p13"/>
            <p:cNvSpPr/>
            <p:nvPr/>
          </p:nvSpPr>
          <p:spPr>
            <a:xfrm>
              <a:off x="1317466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7" name="Google Shape;2547;p13"/>
            <p:cNvSpPr/>
            <p:nvPr/>
          </p:nvSpPr>
          <p:spPr>
            <a:xfrm>
              <a:off x="873527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8" name="Google Shape;2548;p13"/>
            <p:cNvSpPr/>
            <p:nvPr/>
          </p:nvSpPr>
          <p:spPr>
            <a:xfrm>
              <a:off x="962315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9" name="Google Shape;2549;p13"/>
            <p:cNvSpPr/>
            <p:nvPr/>
          </p:nvSpPr>
          <p:spPr>
            <a:xfrm>
              <a:off x="1051103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0" name="Google Shape;2550;p13"/>
            <p:cNvSpPr/>
            <p:nvPr/>
          </p:nvSpPr>
          <p:spPr>
            <a:xfrm>
              <a:off x="1139891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1" name="Google Shape;2551;p13"/>
            <p:cNvSpPr/>
            <p:nvPr/>
          </p:nvSpPr>
          <p:spPr>
            <a:xfrm>
              <a:off x="1228679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2" name="Google Shape;2552;p13"/>
            <p:cNvSpPr/>
            <p:nvPr/>
          </p:nvSpPr>
          <p:spPr>
            <a:xfrm>
              <a:off x="1317466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3" name="Google Shape;2553;p13"/>
            <p:cNvSpPr/>
            <p:nvPr/>
          </p:nvSpPr>
          <p:spPr>
            <a:xfrm>
              <a:off x="873527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4" name="Google Shape;2554;p13"/>
            <p:cNvSpPr/>
            <p:nvPr/>
          </p:nvSpPr>
          <p:spPr>
            <a:xfrm>
              <a:off x="962315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5" name="Google Shape;2555;p13"/>
            <p:cNvSpPr/>
            <p:nvPr/>
          </p:nvSpPr>
          <p:spPr>
            <a:xfrm>
              <a:off x="1051103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6" name="Google Shape;2556;p13"/>
            <p:cNvSpPr/>
            <p:nvPr/>
          </p:nvSpPr>
          <p:spPr>
            <a:xfrm>
              <a:off x="1139891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7" name="Google Shape;2557;p13"/>
            <p:cNvSpPr/>
            <p:nvPr/>
          </p:nvSpPr>
          <p:spPr>
            <a:xfrm>
              <a:off x="1228679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8" name="Google Shape;2558;p13"/>
            <p:cNvSpPr/>
            <p:nvPr/>
          </p:nvSpPr>
          <p:spPr>
            <a:xfrm>
              <a:off x="1317466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9" name="Google Shape;2559;p13"/>
            <p:cNvSpPr/>
            <p:nvPr/>
          </p:nvSpPr>
          <p:spPr>
            <a:xfrm>
              <a:off x="873527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0" name="Google Shape;2560;p13"/>
            <p:cNvSpPr/>
            <p:nvPr/>
          </p:nvSpPr>
          <p:spPr>
            <a:xfrm>
              <a:off x="962315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1" name="Google Shape;2561;p13"/>
            <p:cNvSpPr/>
            <p:nvPr/>
          </p:nvSpPr>
          <p:spPr>
            <a:xfrm>
              <a:off x="1051103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2" name="Google Shape;2562;p13"/>
            <p:cNvSpPr/>
            <p:nvPr/>
          </p:nvSpPr>
          <p:spPr>
            <a:xfrm>
              <a:off x="1139891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3" name="Google Shape;2563;p13"/>
            <p:cNvSpPr/>
            <p:nvPr/>
          </p:nvSpPr>
          <p:spPr>
            <a:xfrm>
              <a:off x="1228679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4" name="Google Shape;2564;p13"/>
            <p:cNvSpPr/>
            <p:nvPr/>
          </p:nvSpPr>
          <p:spPr>
            <a:xfrm>
              <a:off x="1317466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5" name="Google Shape;2565;p13"/>
            <p:cNvSpPr/>
            <p:nvPr/>
          </p:nvSpPr>
          <p:spPr>
            <a:xfrm>
              <a:off x="873527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6" name="Google Shape;2566;p13"/>
            <p:cNvSpPr/>
            <p:nvPr/>
          </p:nvSpPr>
          <p:spPr>
            <a:xfrm>
              <a:off x="962315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7" name="Google Shape;2567;p13"/>
            <p:cNvSpPr/>
            <p:nvPr/>
          </p:nvSpPr>
          <p:spPr>
            <a:xfrm>
              <a:off x="1051103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8" name="Google Shape;2568;p13"/>
            <p:cNvSpPr/>
            <p:nvPr/>
          </p:nvSpPr>
          <p:spPr>
            <a:xfrm>
              <a:off x="1139891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9" name="Google Shape;2569;p13"/>
            <p:cNvSpPr/>
            <p:nvPr/>
          </p:nvSpPr>
          <p:spPr>
            <a:xfrm>
              <a:off x="1228679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0" name="Google Shape;2570;p13"/>
            <p:cNvSpPr/>
            <p:nvPr/>
          </p:nvSpPr>
          <p:spPr>
            <a:xfrm>
              <a:off x="1317466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1" name="Google Shape;2571;p13"/>
            <p:cNvSpPr/>
            <p:nvPr/>
          </p:nvSpPr>
          <p:spPr>
            <a:xfrm>
              <a:off x="873527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2" name="Google Shape;2572;p13"/>
            <p:cNvSpPr/>
            <p:nvPr/>
          </p:nvSpPr>
          <p:spPr>
            <a:xfrm>
              <a:off x="962315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3" name="Google Shape;2573;p13"/>
            <p:cNvSpPr/>
            <p:nvPr/>
          </p:nvSpPr>
          <p:spPr>
            <a:xfrm>
              <a:off x="1051103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4" name="Google Shape;2574;p13"/>
            <p:cNvSpPr/>
            <p:nvPr/>
          </p:nvSpPr>
          <p:spPr>
            <a:xfrm>
              <a:off x="1139891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5" name="Google Shape;2575;p13"/>
            <p:cNvSpPr/>
            <p:nvPr/>
          </p:nvSpPr>
          <p:spPr>
            <a:xfrm>
              <a:off x="1228679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6" name="Google Shape;2576;p13"/>
            <p:cNvSpPr/>
            <p:nvPr/>
          </p:nvSpPr>
          <p:spPr>
            <a:xfrm>
              <a:off x="1317466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7" name="Google Shape;2577;p13"/>
            <p:cNvSpPr/>
            <p:nvPr/>
          </p:nvSpPr>
          <p:spPr>
            <a:xfrm>
              <a:off x="873527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8" name="Google Shape;2578;p13"/>
            <p:cNvSpPr/>
            <p:nvPr/>
          </p:nvSpPr>
          <p:spPr>
            <a:xfrm>
              <a:off x="962315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9" name="Google Shape;2579;p13"/>
            <p:cNvSpPr/>
            <p:nvPr/>
          </p:nvSpPr>
          <p:spPr>
            <a:xfrm>
              <a:off x="1051103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0" name="Google Shape;2580;p13"/>
            <p:cNvSpPr/>
            <p:nvPr/>
          </p:nvSpPr>
          <p:spPr>
            <a:xfrm>
              <a:off x="1139891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1" name="Google Shape;2581;p13"/>
            <p:cNvSpPr/>
            <p:nvPr/>
          </p:nvSpPr>
          <p:spPr>
            <a:xfrm>
              <a:off x="1228679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2" name="Google Shape;2582;p13"/>
            <p:cNvSpPr/>
            <p:nvPr/>
          </p:nvSpPr>
          <p:spPr>
            <a:xfrm>
              <a:off x="1317466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3" name="Google Shape;2583;p13"/>
            <p:cNvSpPr/>
            <p:nvPr/>
          </p:nvSpPr>
          <p:spPr>
            <a:xfrm>
              <a:off x="873527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4" name="Google Shape;2584;p13"/>
            <p:cNvSpPr/>
            <p:nvPr/>
          </p:nvSpPr>
          <p:spPr>
            <a:xfrm>
              <a:off x="962315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5" name="Google Shape;2585;p13"/>
            <p:cNvSpPr/>
            <p:nvPr/>
          </p:nvSpPr>
          <p:spPr>
            <a:xfrm>
              <a:off x="1051103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6" name="Google Shape;2586;p13"/>
            <p:cNvSpPr/>
            <p:nvPr/>
          </p:nvSpPr>
          <p:spPr>
            <a:xfrm>
              <a:off x="1139891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7" name="Google Shape;2587;p13"/>
            <p:cNvSpPr/>
            <p:nvPr/>
          </p:nvSpPr>
          <p:spPr>
            <a:xfrm>
              <a:off x="1228679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8" name="Google Shape;2588;p13"/>
            <p:cNvSpPr/>
            <p:nvPr/>
          </p:nvSpPr>
          <p:spPr>
            <a:xfrm>
              <a:off x="1317466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9" name="Google Shape;2589;p13"/>
            <p:cNvSpPr/>
            <p:nvPr/>
          </p:nvSpPr>
          <p:spPr>
            <a:xfrm>
              <a:off x="873527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0" name="Google Shape;2590;p13"/>
            <p:cNvSpPr/>
            <p:nvPr/>
          </p:nvSpPr>
          <p:spPr>
            <a:xfrm>
              <a:off x="962315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1" name="Google Shape;2591;p13"/>
            <p:cNvSpPr/>
            <p:nvPr/>
          </p:nvSpPr>
          <p:spPr>
            <a:xfrm>
              <a:off x="1051103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2" name="Google Shape;2592;p13"/>
            <p:cNvSpPr/>
            <p:nvPr/>
          </p:nvSpPr>
          <p:spPr>
            <a:xfrm>
              <a:off x="1139891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3" name="Google Shape;2593;p13"/>
            <p:cNvSpPr/>
            <p:nvPr/>
          </p:nvSpPr>
          <p:spPr>
            <a:xfrm>
              <a:off x="1228679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4" name="Google Shape;2594;p13"/>
            <p:cNvSpPr/>
            <p:nvPr/>
          </p:nvSpPr>
          <p:spPr>
            <a:xfrm>
              <a:off x="1317466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5" name="Google Shape;2595;p13"/>
            <p:cNvSpPr/>
            <p:nvPr/>
          </p:nvSpPr>
          <p:spPr>
            <a:xfrm>
              <a:off x="873527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6" name="Google Shape;2596;p13"/>
            <p:cNvSpPr/>
            <p:nvPr/>
          </p:nvSpPr>
          <p:spPr>
            <a:xfrm>
              <a:off x="962315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7" name="Google Shape;2597;p13"/>
            <p:cNvSpPr/>
            <p:nvPr/>
          </p:nvSpPr>
          <p:spPr>
            <a:xfrm>
              <a:off x="1051103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8" name="Google Shape;2598;p13"/>
            <p:cNvSpPr/>
            <p:nvPr/>
          </p:nvSpPr>
          <p:spPr>
            <a:xfrm>
              <a:off x="1139891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9" name="Google Shape;2599;p13"/>
            <p:cNvSpPr/>
            <p:nvPr/>
          </p:nvSpPr>
          <p:spPr>
            <a:xfrm>
              <a:off x="1228679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0" name="Google Shape;2600;p13"/>
            <p:cNvSpPr/>
            <p:nvPr/>
          </p:nvSpPr>
          <p:spPr>
            <a:xfrm>
              <a:off x="1317466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1" name="Google Shape;2601;p13"/>
            <p:cNvSpPr/>
            <p:nvPr/>
          </p:nvSpPr>
          <p:spPr>
            <a:xfrm>
              <a:off x="873527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2" name="Google Shape;2602;p13"/>
            <p:cNvSpPr/>
            <p:nvPr/>
          </p:nvSpPr>
          <p:spPr>
            <a:xfrm>
              <a:off x="962315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3" name="Google Shape;2603;p13"/>
            <p:cNvSpPr/>
            <p:nvPr/>
          </p:nvSpPr>
          <p:spPr>
            <a:xfrm>
              <a:off x="1051103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4" name="Google Shape;2604;p13"/>
            <p:cNvSpPr/>
            <p:nvPr/>
          </p:nvSpPr>
          <p:spPr>
            <a:xfrm>
              <a:off x="1139891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5" name="Google Shape;2605;p13"/>
            <p:cNvSpPr/>
            <p:nvPr/>
          </p:nvSpPr>
          <p:spPr>
            <a:xfrm>
              <a:off x="1228679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6" name="Google Shape;2606;p13"/>
            <p:cNvSpPr/>
            <p:nvPr/>
          </p:nvSpPr>
          <p:spPr>
            <a:xfrm>
              <a:off x="1317466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7" name="Google Shape;2607;p13"/>
            <p:cNvSpPr/>
            <p:nvPr/>
          </p:nvSpPr>
          <p:spPr>
            <a:xfrm>
              <a:off x="873527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8" name="Google Shape;2608;p13"/>
            <p:cNvSpPr/>
            <p:nvPr/>
          </p:nvSpPr>
          <p:spPr>
            <a:xfrm>
              <a:off x="962315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9" name="Google Shape;2609;p13"/>
            <p:cNvSpPr/>
            <p:nvPr/>
          </p:nvSpPr>
          <p:spPr>
            <a:xfrm>
              <a:off x="1051103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0" name="Google Shape;2610;p13"/>
            <p:cNvSpPr/>
            <p:nvPr/>
          </p:nvSpPr>
          <p:spPr>
            <a:xfrm>
              <a:off x="1139891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1" name="Google Shape;2611;p13"/>
            <p:cNvSpPr/>
            <p:nvPr/>
          </p:nvSpPr>
          <p:spPr>
            <a:xfrm>
              <a:off x="1228679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2" name="Google Shape;2612;p13"/>
            <p:cNvSpPr/>
            <p:nvPr/>
          </p:nvSpPr>
          <p:spPr>
            <a:xfrm>
              <a:off x="1317466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3" name="Google Shape;2613;p13"/>
            <p:cNvSpPr/>
            <p:nvPr/>
          </p:nvSpPr>
          <p:spPr>
            <a:xfrm>
              <a:off x="1406254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4" name="Google Shape;2614;p13"/>
            <p:cNvSpPr/>
            <p:nvPr/>
          </p:nvSpPr>
          <p:spPr>
            <a:xfrm>
              <a:off x="1406254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5" name="Google Shape;2615;p13"/>
            <p:cNvSpPr/>
            <p:nvPr/>
          </p:nvSpPr>
          <p:spPr>
            <a:xfrm>
              <a:off x="1406254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6" name="Google Shape;2616;p13"/>
            <p:cNvSpPr/>
            <p:nvPr/>
          </p:nvSpPr>
          <p:spPr>
            <a:xfrm>
              <a:off x="1406254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7" name="Google Shape;2617;p13"/>
            <p:cNvSpPr/>
            <p:nvPr/>
          </p:nvSpPr>
          <p:spPr>
            <a:xfrm>
              <a:off x="1406254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8" name="Google Shape;2618;p13"/>
            <p:cNvSpPr/>
            <p:nvPr/>
          </p:nvSpPr>
          <p:spPr>
            <a:xfrm>
              <a:off x="1406254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9" name="Google Shape;2619;p13"/>
            <p:cNvSpPr/>
            <p:nvPr/>
          </p:nvSpPr>
          <p:spPr>
            <a:xfrm>
              <a:off x="1406254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0" name="Google Shape;2620;p13"/>
            <p:cNvSpPr/>
            <p:nvPr/>
          </p:nvSpPr>
          <p:spPr>
            <a:xfrm>
              <a:off x="1406254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1" name="Google Shape;2621;p13"/>
            <p:cNvSpPr/>
            <p:nvPr/>
          </p:nvSpPr>
          <p:spPr>
            <a:xfrm>
              <a:off x="1406254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2" name="Google Shape;2622;p13"/>
            <p:cNvSpPr/>
            <p:nvPr/>
          </p:nvSpPr>
          <p:spPr>
            <a:xfrm>
              <a:off x="1406254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3" name="Google Shape;2623;p13"/>
            <p:cNvSpPr/>
            <p:nvPr/>
          </p:nvSpPr>
          <p:spPr>
            <a:xfrm>
              <a:off x="1406254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4" name="Google Shape;2624;p13"/>
            <p:cNvSpPr/>
            <p:nvPr/>
          </p:nvSpPr>
          <p:spPr>
            <a:xfrm>
              <a:off x="1406254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5" name="Google Shape;2625;p13"/>
            <p:cNvSpPr/>
            <p:nvPr/>
          </p:nvSpPr>
          <p:spPr>
            <a:xfrm>
              <a:off x="1406254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6" name="Google Shape;2626;p13"/>
            <p:cNvSpPr/>
            <p:nvPr/>
          </p:nvSpPr>
          <p:spPr>
            <a:xfrm>
              <a:off x="1495042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7" name="Google Shape;2627;p13"/>
            <p:cNvSpPr/>
            <p:nvPr/>
          </p:nvSpPr>
          <p:spPr>
            <a:xfrm>
              <a:off x="1495042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8" name="Google Shape;2628;p13"/>
            <p:cNvSpPr/>
            <p:nvPr/>
          </p:nvSpPr>
          <p:spPr>
            <a:xfrm>
              <a:off x="1495042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13"/>
            <p:cNvSpPr/>
            <p:nvPr/>
          </p:nvSpPr>
          <p:spPr>
            <a:xfrm>
              <a:off x="1495042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13"/>
            <p:cNvSpPr/>
            <p:nvPr/>
          </p:nvSpPr>
          <p:spPr>
            <a:xfrm>
              <a:off x="1495042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13"/>
            <p:cNvSpPr/>
            <p:nvPr/>
          </p:nvSpPr>
          <p:spPr>
            <a:xfrm>
              <a:off x="1495042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13"/>
            <p:cNvSpPr/>
            <p:nvPr/>
          </p:nvSpPr>
          <p:spPr>
            <a:xfrm>
              <a:off x="1495042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13"/>
            <p:cNvSpPr/>
            <p:nvPr/>
          </p:nvSpPr>
          <p:spPr>
            <a:xfrm>
              <a:off x="1495042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13"/>
            <p:cNvSpPr/>
            <p:nvPr/>
          </p:nvSpPr>
          <p:spPr>
            <a:xfrm>
              <a:off x="1495042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13"/>
            <p:cNvSpPr/>
            <p:nvPr/>
          </p:nvSpPr>
          <p:spPr>
            <a:xfrm>
              <a:off x="1495042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13"/>
            <p:cNvSpPr/>
            <p:nvPr/>
          </p:nvSpPr>
          <p:spPr>
            <a:xfrm>
              <a:off x="1495042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13"/>
            <p:cNvSpPr/>
            <p:nvPr/>
          </p:nvSpPr>
          <p:spPr>
            <a:xfrm>
              <a:off x="1495042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13"/>
            <p:cNvSpPr/>
            <p:nvPr/>
          </p:nvSpPr>
          <p:spPr>
            <a:xfrm>
              <a:off x="1495042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13"/>
            <p:cNvSpPr/>
            <p:nvPr/>
          </p:nvSpPr>
          <p:spPr>
            <a:xfrm>
              <a:off x="1583830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13"/>
            <p:cNvSpPr/>
            <p:nvPr/>
          </p:nvSpPr>
          <p:spPr>
            <a:xfrm>
              <a:off x="1583830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13"/>
            <p:cNvSpPr/>
            <p:nvPr/>
          </p:nvSpPr>
          <p:spPr>
            <a:xfrm>
              <a:off x="1583830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13"/>
            <p:cNvSpPr/>
            <p:nvPr/>
          </p:nvSpPr>
          <p:spPr>
            <a:xfrm>
              <a:off x="1583830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13"/>
            <p:cNvSpPr/>
            <p:nvPr/>
          </p:nvSpPr>
          <p:spPr>
            <a:xfrm>
              <a:off x="1583830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13"/>
            <p:cNvSpPr/>
            <p:nvPr/>
          </p:nvSpPr>
          <p:spPr>
            <a:xfrm>
              <a:off x="1583830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13"/>
            <p:cNvSpPr/>
            <p:nvPr/>
          </p:nvSpPr>
          <p:spPr>
            <a:xfrm>
              <a:off x="1583830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13"/>
            <p:cNvSpPr/>
            <p:nvPr/>
          </p:nvSpPr>
          <p:spPr>
            <a:xfrm>
              <a:off x="1583830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13"/>
            <p:cNvSpPr/>
            <p:nvPr/>
          </p:nvSpPr>
          <p:spPr>
            <a:xfrm>
              <a:off x="1583830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13"/>
            <p:cNvSpPr/>
            <p:nvPr/>
          </p:nvSpPr>
          <p:spPr>
            <a:xfrm>
              <a:off x="1583830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13"/>
            <p:cNvSpPr/>
            <p:nvPr/>
          </p:nvSpPr>
          <p:spPr>
            <a:xfrm>
              <a:off x="1583830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13"/>
            <p:cNvSpPr/>
            <p:nvPr/>
          </p:nvSpPr>
          <p:spPr>
            <a:xfrm>
              <a:off x="1583830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13"/>
            <p:cNvSpPr/>
            <p:nvPr/>
          </p:nvSpPr>
          <p:spPr>
            <a:xfrm>
              <a:off x="1583830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13"/>
            <p:cNvSpPr/>
            <p:nvPr/>
          </p:nvSpPr>
          <p:spPr>
            <a:xfrm>
              <a:off x="1672617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13"/>
            <p:cNvSpPr/>
            <p:nvPr/>
          </p:nvSpPr>
          <p:spPr>
            <a:xfrm>
              <a:off x="1672617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13"/>
            <p:cNvSpPr/>
            <p:nvPr/>
          </p:nvSpPr>
          <p:spPr>
            <a:xfrm>
              <a:off x="1672617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13"/>
            <p:cNvSpPr/>
            <p:nvPr/>
          </p:nvSpPr>
          <p:spPr>
            <a:xfrm>
              <a:off x="1672617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13"/>
            <p:cNvSpPr/>
            <p:nvPr/>
          </p:nvSpPr>
          <p:spPr>
            <a:xfrm>
              <a:off x="1672617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13"/>
            <p:cNvSpPr/>
            <p:nvPr/>
          </p:nvSpPr>
          <p:spPr>
            <a:xfrm>
              <a:off x="1672617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13"/>
            <p:cNvSpPr/>
            <p:nvPr/>
          </p:nvSpPr>
          <p:spPr>
            <a:xfrm>
              <a:off x="1672617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13"/>
            <p:cNvSpPr/>
            <p:nvPr/>
          </p:nvSpPr>
          <p:spPr>
            <a:xfrm>
              <a:off x="1672617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13"/>
            <p:cNvSpPr/>
            <p:nvPr/>
          </p:nvSpPr>
          <p:spPr>
            <a:xfrm>
              <a:off x="1672617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13"/>
            <p:cNvSpPr/>
            <p:nvPr/>
          </p:nvSpPr>
          <p:spPr>
            <a:xfrm>
              <a:off x="1672617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13"/>
            <p:cNvSpPr/>
            <p:nvPr/>
          </p:nvSpPr>
          <p:spPr>
            <a:xfrm>
              <a:off x="1672617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13"/>
            <p:cNvSpPr/>
            <p:nvPr/>
          </p:nvSpPr>
          <p:spPr>
            <a:xfrm>
              <a:off x="1672617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13"/>
            <p:cNvSpPr/>
            <p:nvPr/>
          </p:nvSpPr>
          <p:spPr>
            <a:xfrm>
              <a:off x="1672617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13"/>
            <p:cNvSpPr/>
            <p:nvPr/>
          </p:nvSpPr>
          <p:spPr>
            <a:xfrm>
              <a:off x="873527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13"/>
            <p:cNvSpPr/>
            <p:nvPr/>
          </p:nvSpPr>
          <p:spPr>
            <a:xfrm>
              <a:off x="962315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13"/>
            <p:cNvSpPr/>
            <p:nvPr/>
          </p:nvSpPr>
          <p:spPr>
            <a:xfrm>
              <a:off x="1051103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13"/>
            <p:cNvSpPr/>
            <p:nvPr/>
          </p:nvSpPr>
          <p:spPr>
            <a:xfrm>
              <a:off x="1139891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13"/>
            <p:cNvSpPr/>
            <p:nvPr/>
          </p:nvSpPr>
          <p:spPr>
            <a:xfrm>
              <a:off x="1228679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13"/>
            <p:cNvSpPr/>
            <p:nvPr/>
          </p:nvSpPr>
          <p:spPr>
            <a:xfrm>
              <a:off x="1317466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13"/>
            <p:cNvSpPr/>
            <p:nvPr/>
          </p:nvSpPr>
          <p:spPr>
            <a:xfrm>
              <a:off x="1406254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13"/>
            <p:cNvSpPr/>
            <p:nvPr/>
          </p:nvSpPr>
          <p:spPr>
            <a:xfrm>
              <a:off x="1495042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13"/>
            <p:cNvSpPr/>
            <p:nvPr/>
          </p:nvSpPr>
          <p:spPr>
            <a:xfrm>
              <a:off x="1583830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13"/>
            <p:cNvSpPr/>
            <p:nvPr/>
          </p:nvSpPr>
          <p:spPr>
            <a:xfrm>
              <a:off x="1672617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13"/>
            <p:cNvSpPr/>
            <p:nvPr/>
          </p:nvSpPr>
          <p:spPr>
            <a:xfrm>
              <a:off x="873527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13"/>
            <p:cNvSpPr/>
            <p:nvPr/>
          </p:nvSpPr>
          <p:spPr>
            <a:xfrm>
              <a:off x="962315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13"/>
            <p:cNvSpPr/>
            <p:nvPr/>
          </p:nvSpPr>
          <p:spPr>
            <a:xfrm>
              <a:off x="1051103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13"/>
            <p:cNvSpPr/>
            <p:nvPr/>
          </p:nvSpPr>
          <p:spPr>
            <a:xfrm>
              <a:off x="1139891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13"/>
            <p:cNvSpPr/>
            <p:nvPr/>
          </p:nvSpPr>
          <p:spPr>
            <a:xfrm>
              <a:off x="1228679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13"/>
            <p:cNvSpPr/>
            <p:nvPr/>
          </p:nvSpPr>
          <p:spPr>
            <a:xfrm>
              <a:off x="1317466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13"/>
            <p:cNvSpPr/>
            <p:nvPr/>
          </p:nvSpPr>
          <p:spPr>
            <a:xfrm>
              <a:off x="1406254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13"/>
            <p:cNvSpPr/>
            <p:nvPr/>
          </p:nvSpPr>
          <p:spPr>
            <a:xfrm>
              <a:off x="1495042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13"/>
            <p:cNvSpPr/>
            <p:nvPr/>
          </p:nvSpPr>
          <p:spPr>
            <a:xfrm>
              <a:off x="1583830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13"/>
            <p:cNvSpPr/>
            <p:nvPr/>
          </p:nvSpPr>
          <p:spPr>
            <a:xfrm>
              <a:off x="1672617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13"/>
            <p:cNvSpPr/>
            <p:nvPr/>
          </p:nvSpPr>
          <p:spPr>
            <a:xfrm>
              <a:off x="784740" y="31064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13"/>
            <p:cNvSpPr/>
            <p:nvPr/>
          </p:nvSpPr>
          <p:spPr>
            <a:xfrm>
              <a:off x="784740" y="320441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13"/>
            <p:cNvSpPr/>
            <p:nvPr/>
          </p:nvSpPr>
          <p:spPr>
            <a:xfrm>
              <a:off x="784740" y="330234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13"/>
            <p:cNvSpPr/>
            <p:nvPr/>
          </p:nvSpPr>
          <p:spPr>
            <a:xfrm>
              <a:off x="784740" y="340028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13"/>
            <p:cNvSpPr/>
            <p:nvPr/>
          </p:nvSpPr>
          <p:spPr>
            <a:xfrm>
              <a:off x="784740" y="349821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13"/>
            <p:cNvSpPr/>
            <p:nvPr/>
          </p:nvSpPr>
          <p:spPr>
            <a:xfrm>
              <a:off x="784740" y="359615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13"/>
            <p:cNvSpPr/>
            <p:nvPr/>
          </p:nvSpPr>
          <p:spPr>
            <a:xfrm>
              <a:off x="784740" y="369409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13"/>
            <p:cNvSpPr/>
            <p:nvPr/>
          </p:nvSpPr>
          <p:spPr>
            <a:xfrm>
              <a:off x="784740" y="379202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13"/>
            <p:cNvSpPr/>
            <p:nvPr/>
          </p:nvSpPr>
          <p:spPr>
            <a:xfrm>
              <a:off x="784740" y="3889962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13"/>
            <p:cNvSpPr/>
            <p:nvPr/>
          </p:nvSpPr>
          <p:spPr>
            <a:xfrm>
              <a:off x="784740" y="3987897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13"/>
            <p:cNvSpPr/>
            <p:nvPr/>
          </p:nvSpPr>
          <p:spPr>
            <a:xfrm>
              <a:off x="784740" y="408583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13"/>
            <p:cNvSpPr/>
            <p:nvPr/>
          </p:nvSpPr>
          <p:spPr>
            <a:xfrm>
              <a:off x="784740" y="4183769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13"/>
            <p:cNvSpPr/>
            <p:nvPr/>
          </p:nvSpPr>
          <p:spPr>
            <a:xfrm>
              <a:off x="784740" y="428170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13"/>
            <p:cNvSpPr/>
            <p:nvPr/>
          </p:nvSpPr>
          <p:spPr>
            <a:xfrm>
              <a:off x="784740" y="437964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13"/>
            <p:cNvSpPr/>
            <p:nvPr/>
          </p:nvSpPr>
          <p:spPr>
            <a:xfrm>
              <a:off x="784740" y="447757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13"/>
            <p:cNvSpPr/>
            <p:nvPr/>
          </p:nvSpPr>
          <p:spPr>
            <a:xfrm>
              <a:off x="646514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13"/>
            <p:cNvSpPr/>
            <p:nvPr/>
          </p:nvSpPr>
          <p:spPr>
            <a:xfrm>
              <a:off x="6553933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13"/>
            <p:cNvSpPr/>
            <p:nvPr/>
          </p:nvSpPr>
          <p:spPr>
            <a:xfrm>
              <a:off x="6642723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13"/>
            <p:cNvSpPr/>
            <p:nvPr/>
          </p:nvSpPr>
          <p:spPr>
            <a:xfrm>
              <a:off x="6731512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13"/>
            <p:cNvSpPr/>
            <p:nvPr/>
          </p:nvSpPr>
          <p:spPr>
            <a:xfrm>
              <a:off x="682030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13"/>
            <p:cNvSpPr/>
            <p:nvPr/>
          </p:nvSpPr>
          <p:spPr>
            <a:xfrm>
              <a:off x="6909090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13"/>
            <p:cNvSpPr/>
            <p:nvPr/>
          </p:nvSpPr>
          <p:spPr>
            <a:xfrm>
              <a:off x="646514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13"/>
            <p:cNvSpPr/>
            <p:nvPr/>
          </p:nvSpPr>
          <p:spPr>
            <a:xfrm>
              <a:off x="6553933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13"/>
            <p:cNvSpPr/>
            <p:nvPr/>
          </p:nvSpPr>
          <p:spPr>
            <a:xfrm>
              <a:off x="6642723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13"/>
            <p:cNvSpPr/>
            <p:nvPr/>
          </p:nvSpPr>
          <p:spPr>
            <a:xfrm>
              <a:off x="6731512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13"/>
            <p:cNvSpPr/>
            <p:nvPr/>
          </p:nvSpPr>
          <p:spPr>
            <a:xfrm>
              <a:off x="682030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13"/>
            <p:cNvSpPr/>
            <p:nvPr/>
          </p:nvSpPr>
          <p:spPr>
            <a:xfrm>
              <a:off x="6909090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13"/>
            <p:cNvSpPr/>
            <p:nvPr/>
          </p:nvSpPr>
          <p:spPr>
            <a:xfrm>
              <a:off x="646514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13"/>
            <p:cNvSpPr/>
            <p:nvPr/>
          </p:nvSpPr>
          <p:spPr>
            <a:xfrm>
              <a:off x="6553933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13"/>
            <p:cNvSpPr/>
            <p:nvPr/>
          </p:nvSpPr>
          <p:spPr>
            <a:xfrm>
              <a:off x="6642723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13"/>
            <p:cNvSpPr/>
            <p:nvPr/>
          </p:nvSpPr>
          <p:spPr>
            <a:xfrm>
              <a:off x="6731512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13"/>
            <p:cNvSpPr/>
            <p:nvPr/>
          </p:nvSpPr>
          <p:spPr>
            <a:xfrm>
              <a:off x="682030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13"/>
            <p:cNvSpPr/>
            <p:nvPr/>
          </p:nvSpPr>
          <p:spPr>
            <a:xfrm>
              <a:off x="6909090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13"/>
            <p:cNvSpPr/>
            <p:nvPr/>
          </p:nvSpPr>
          <p:spPr>
            <a:xfrm>
              <a:off x="6997879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13"/>
            <p:cNvSpPr/>
            <p:nvPr/>
          </p:nvSpPr>
          <p:spPr>
            <a:xfrm>
              <a:off x="6997879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13"/>
            <p:cNvSpPr/>
            <p:nvPr/>
          </p:nvSpPr>
          <p:spPr>
            <a:xfrm>
              <a:off x="6997879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13"/>
            <p:cNvSpPr/>
            <p:nvPr/>
          </p:nvSpPr>
          <p:spPr>
            <a:xfrm>
              <a:off x="7086668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13"/>
            <p:cNvSpPr/>
            <p:nvPr/>
          </p:nvSpPr>
          <p:spPr>
            <a:xfrm>
              <a:off x="7086668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13"/>
            <p:cNvSpPr/>
            <p:nvPr/>
          </p:nvSpPr>
          <p:spPr>
            <a:xfrm>
              <a:off x="7086668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13"/>
            <p:cNvSpPr/>
            <p:nvPr/>
          </p:nvSpPr>
          <p:spPr>
            <a:xfrm>
              <a:off x="7175458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13"/>
            <p:cNvSpPr/>
            <p:nvPr/>
          </p:nvSpPr>
          <p:spPr>
            <a:xfrm>
              <a:off x="7175458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13"/>
            <p:cNvSpPr/>
            <p:nvPr/>
          </p:nvSpPr>
          <p:spPr>
            <a:xfrm>
              <a:off x="7175458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13"/>
            <p:cNvSpPr/>
            <p:nvPr/>
          </p:nvSpPr>
          <p:spPr>
            <a:xfrm>
              <a:off x="726424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8" name="Google Shape;2728;p13"/>
            <p:cNvSpPr/>
            <p:nvPr/>
          </p:nvSpPr>
          <p:spPr>
            <a:xfrm>
              <a:off x="726424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9" name="Google Shape;2729;p13"/>
            <p:cNvSpPr/>
            <p:nvPr/>
          </p:nvSpPr>
          <p:spPr>
            <a:xfrm>
              <a:off x="726424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13"/>
            <p:cNvSpPr/>
            <p:nvPr/>
          </p:nvSpPr>
          <p:spPr>
            <a:xfrm>
              <a:off x="7353036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13"/>
            <p:cNvSpPr/>
            <p:nvPr/>
          </p:nvSpPr>
          <p:spPr>
            <a:xfrm>
              <a:off x="7353036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13"/>
            <p:cNvSpPr/>
            <p:nvPr/>
          </p:nvSpPr>
          <p:spPr>
            <a:xfrm>
              <a:off x="7353036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13"/>
            <p:cNvSpPr/>
            <p:nvPr/>
          </p:nvSpPr>
          <p:spPr>
            <a:xfrm>
              <a:off x="7441825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13"/>
            <p:cNvSpPr/>
            <p:nvPr/>
          </p:nvSpPr>
          <p:spPr>
            <a:xfrm>
              <a:off x="7441825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13"/>
            <p:cNvSpPr/>
            <p:nvPr/>
          </p:nvSpPr>
          <p:spPr>
            <a:xfrm>
              <a:off x="7441825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13"/>
            <p:cNvSpPr/>
            <p:nvPr/>
          </p:nvSpPr>
          <p:spPr>
            <a:xfrm>
              <a:off x="753061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13"/>
            <p:cNvSpPr/>
            <p:nvPr/>
          </p:nvSpPr>
          <p:spPr>
            <a:xfrm>
              <a:off x="753061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13"/>
            <p:cNvSpPr/>
            <p:nvPr/>
          </p:nvSpPr>
          <p:spPr>
            <a:xfrm>
              <a:off x="753061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13"/>
            <p:cNvSpPr/>
            <p:nvPr/>
          </p:nvSpPr>
          <p:spPr>
            <a:xfrm>
              <a:off x="761940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13"/>
            <p:cNvSpPr/>
            <p:nvPr/>
          </p:nvSpPr>
          <p:spPr>
            <a:xfrm>
              <a:off x="761940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13"/>
            <p:cNvSpPr/>
            <p:nvPr/>
          </p:nvSpPr>
          <p:spPr>
            <a:xfrm>
              <a:off x="761940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13"/>
            <p:cNvSpPr/>
            <p:nvPr/>
          </p:nvSpPr>
          <p:spPr>
            <a:xfrm>
              <a:off x="7708193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13"/>
            <p:cNvSpPr/>
            <p:nvPr/>
          </p:nvSpPr>
          <p:spPr>
            <a:xfrm>
              <a:off x="7708193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13"/>
            <p:cNvSpPr/>
            <p:nvPr/>
          </p:nvSpPr>
          <p:spPr>
            <a:xfrm>
              <a:off x="7708193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13"/>
            <p:cNvSpPr/>
            <p:nvPr/>
          </p:nvSpPr>
          <p:spPr>
            <a:xfrm>
              <a:off x="7796982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13"/>
            <p:cNvSpPr/>
            <p:nvPr/>
          </p:nvSpPr>
          <p:spPr>
            <a:xfrm>
              <a:off x="7796982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13"/>
            <p:cNvSpPr/>
            <p:nvPr/>
          </p:nvSpPr>
          <p:spPr>
            <a:xfrm>
              <a:off x="7796982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13"/>
            <p:cNvSpPr/>
            <p:nvPr/>
          </p:nvSpPr>
          <p:spPr>
            <a:xfrm>
              <a:off x="788577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13"/>
            <p:cNvSpPr/>
            <p:nvPr/>
          </p:nvSpPr>
          <p:spPr>
            <a:xfrm>
              <a:off x="788577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13"/>
            <p:cNvSpPr/>
            <p:nvPr/>
          </p:nvSpPr>
          <p:spPr>
            <a:xfrm>
              <a:off x="788577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13"/>
            <p:cNvSpPr/>
            <p:nvPr/>
          </p:nvSpPr>
          <p:spPr>
            <a:xfrm>
              <a:off x="7974560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13"/>
            <p:cNvSpPr/>
            <p:nvPr/>
          </p:nvSpPr>
          <p:spPr>
            <a:xfrm>
              <a:off x="7974560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13"/>
            <p:cNvSpPr/>
            <p:nvPr/>
          </p:nvSpPr>
          <p:spPr>
            <a:xfrm>
              <a:off x="7974560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13"/>
            <p:cNvSpPr/>
            <p:nvPr/>
          </p:nvSpPr>
          <p:spPr>
            <a:xfrm>
              <a:off x="8063349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13"/>
            <p:cNvSpPr/>
            <p:nvPr/>
          </p:nvSpPr>
          <p:spPr>
            <a:xfrm>
              <a:off x="8063349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13"/>
            <p:cNvSpPr/>
            <p:nvPr/>
          </p:nvSpPr>
          <p:spPr>
            <a:xfrm>
              <a:off x="8063349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13"/>
            <p:cNvSpPr/>
            <p:nvPr/>
          </p:nvSpPr>
          <p:spPr>
            <a:xfrm>
              <a:off x="8152139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13"/>
            <p:cNvSpPr/>
            <p:nvPr/>
          </p:nvSpPr>
          <p:spPr>
            <a:xfrm>
              <a:off x="8152139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13"/>
            <p:cNvSpPr/>
            <p:nvPr/>
          </p:nvSpPr>
          <p:spPr>
            <a:xfrm>
              <a:off x="8152139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13"/>
            <p:cNvSpPr/>
            <p:nvPr/>
          </p:nvSpPr>
          <p:spPr>
            <a:xfrm>
              <a:off x="8240928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13"/>
            <p:cNvSpPr/>
            <p:nvPr/>
          </p:nvSpPr>
          <p:spPr>
            <a:xfrm>
              <a:off x="8240928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13"/>
            <p:cNvSpPr/>
            <p:nvPr/>
          </p:nvSpPr>
          <p:spPr>
            <a:xfrm>
              <a:off x="8240928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13"/>
            <p:cNvSpPr/>
            <p:nvPr/>
          </p:nvSpPr>
          <p:spPr>
            <a:xfrm>
              <a:off x="833321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13"/>
            <p:cNvSpPr/>
            <p:nvPr/>
          </p:nvSpPr>
          <p:spPr>
            <a:xfrm>
              <a:off x="833321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13"/>
            <p:cNvSpPr/>
            <p:nvPr/>
          </p:nvSpPr>
          <p:spPr>
            <a:xfrm>
              <a:off x="833321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13"/>
            <p:cNvSpPr/>
            <p:nvPr/>
          </p:nvSpPr>
          <p:spPr>
            <a:xfrm>
              <a:off x="6376355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13"/>
            <p:cNvSpPr/>
            <p:nvPr/>
          </p:nvSpPr>
          <p:spPr>
            <a:xfrm>
              <a:off x="6376355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13"/>
            <p:cNvSpPr/>
            <p:nvPr/>
          </p:nvSpPr>
          <p:spPr>
            <a:xfrm>
              <a:off x="6376355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13"/>
            <p:cNvSpPr/>
            <p:nvPr/>
          </p:nvSpPr>
          <p:spPr>
            <a:xfrm>
              <a:off x="6287566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13"/>
            <p:cNvSpPr/>
            <p:nvPr/>
          </p:nvSpPr>
          <p:spPr>
            <a:xfrm>
              <a:off x="6287566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13"/>
            <p:cNvSpPr/>
            <p:nvPr/>
          </p:nvSpPr>
          <p:spPr>
            <a:xfrm>
              <a:off x="6287566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13"/>
            <p:cNvSpPr/>
            <p:nvPr/>
          </p:nvSpPr>
          <p:spPr>
            <a:xfrm>
              <a:off x="619877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13"/>
            <p:cNvSpPr/>
            <p:nvPr/>
          </p:nvSpPr>
          <p:spPr>
            <a:xfrm>
              <a:off x="619877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13"/>
            <p:cNvSpPr/>
            <p:nvPr/>
          </p:nvSpPr>
          <p:spPr>
            <a:xfrm>
              <a:off x="619877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13"/>
            <p:cNvSpPr/>
            <p:nvPr/>
          </p:nvSpPr>
          <p:spPr>
            <a:xfrm>
              <a:off x="424647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13"/>
            <p:cNvSpPr/>
            <p:nvPr/>
          </p:nvSpPr>
          <p:spPr>
            <a:xfrm>
              <a:off x="433526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13"/>
            <p:cNvSpPr/>
            <p:nvPr/>
          </p:nvSpPr>
          <p:spPr>
            <a:xfrm>
              <a:off x="4424050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13"/>
            <p:cNvSpPr/>
            <p:nvPr/>
          </p:nvSpPr>
          <p:spPr>
            <a:xfrm>
              <a:off x="4512839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13"/>
            <p:cNvSpPr/>
            <p:nvPr/>
          </p:nvSpPr>
          <p:spPr>
            <a:xfrm>
              <a:off x="4601628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13"/>
            <p:cNvSpPr/>
            <p:nvPr/>
          </p:nvSpPr>
          <p:spPr>
            <a:xfrm>
              <a:off x="469041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13"/>
            <p:cNvSpPr/>
            <p:nvPr/>
          </p:nvSpPr>
          <p:spPr>
            <a:xfrm>
              <a:off x="424647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13"/>
            <p:cNvSpPr/>
            <p:nvPr/>
          </p:nvSpPr>
          <p:spPr>
            <a:xfrm>
              <a:off x="433526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13"/>
            <p:cNvSpPr/>
            <p:nvPr/>
          </p:nvSpPr>
          <p:spPr>
            <a:xfrm>
              <a:off x="4424050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13"/>
            <p:cNvSpPr/>
            <p:nvPr/>
          </p:nvSpPr>
          <p:spPr>
            <a:xfrm>
              <a:off x="4512839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13"/>
            <p:cNvSpPr/>
            <p:nvPr/>
          </p:nvSpPr>
          <p:spPr>
            <a:xfrm>
              <a:off x="4601628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13"/>
            <p:cNvSpPr/>
            <p:nvPr/>
          </p:nvSpPr>
          <p:spPr>
            <a:xfrm>
              <a:off x="469041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13"/>
            <p:cNvSpPr/>
            <p:nvPr/>
          </p:nvSpPr>
          <p:spPr>
            <a:xfrm>
              <a:off x="424647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13"/>
            <p:cNvSpPr/>
            <p:nvPr/>
          </p:nvSpPr>
          <p:spPr>
            <a:xfrm>
              <a:off x="433526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13"/>
            <p:cNvSpPr/>
            <p:nvPr/>
          </p:nvSpPr>
          <p:spPr>
            <a:xfrm>
              <a:off x="4424050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13"/>
            <p:cNvSpPr/>
            <p:nvPr/>
          </p:nvSpPr>
          <p:spPr>
            <a:xfrm>
              <a:off x="4512839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13"/>
            <p:cNvSpPr/>
            <p:nvPr/>
          </p:nvSpPr>
          <p:spPr>
            <a:xfrm>
              <a:off x="4601628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13"/>
            <p:cNvSpPr/>
            <p:nvPr/>
          </p:nvSpPr>
          <p:spPr>
            <a:xfrm>
              <a:off x="469041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13"/>
            <p:cNvSpPr/>
            <p:nvPr/>
          </p:nvSpPr>
          <p:spPr>
            <a:xfrm>
              <a:off x="4779206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13"/>
            <p:cNvSpPr/>
            <p:nvPr/>
          </p:nvSpPr>
          <p:spPr>
            <a:xfrm>
              <a:off x="4779206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13"/>
            <p:cNvSpPr/>
            <p:nvPr/>
          </p:nvSpPr>
          <p:spPr>
            <a:xfrm>
              <a:off x="4779206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13"/>
            <p:cNvSpPr/>
            <p:nvPr/>
          </p:nvSpPr>
          <p:spPr>
            <a:xfrm>
              <a:off x="4867996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13"/>
            <p:cNvSpPr/>
            <p:nvPr/>
          </p:nvSpPr>
          <p:spPr>
            <a:xfrm>
              <a:off x="4867996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13"/>
            <p:cNvSpPr/>
            <p:nvPr/>
          </p:nvSpPr>
          <p:spPr>
            <a:xfrm>
              <a:off x="4867996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13"/>
            <p:cNvSpPr/>
            <p:nvPr/>
          </p:nvSpPr>
          <p:spPr>
            <a:xfrm>
              <a:off x="4956785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13"/>
            <p:cNvSpPr/>
            <p:nvPr/>
          </p:nvSpPr>
          <p:spPr>
            <a:xfrm>
              <a:off x="4956785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13"/>
            <p:cNvSpPr/>
            <p:nvPr/>
          </p:nvSpPr>
          <p:spPr>
            <a:xfrm>
              <a:off x="4956785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13"/>
            <p:cNvSpPr/>
            <p:nvPr/>
          </p:nvSpPr>
          <p:spPr>
            <a:xfrm>
              <a:off x="504557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13"/>
            <p:cNvSpPr/>
            <p:nvPr/>
          </p:nvSpPr>
          <p:spPr>
            <a:xfrm>
              <a:off x="504557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13"/>
            <p:cNvSpPr/>
            <p:nvPr/>
          </p:nvSpPr>
          <p:spPr>
            <a:xfrm>
              <a:off x="504557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13"/>
            <p:cNvSpPr/>
            <p:nvPr/>
          </p:nvSpPr>
          <p:spPr>
            <a:xfrm>
              <a:off x="5134363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13"/>
            <p:cNvSpPr/>
            <p:nvPr/>
          </p:nvSpPr>
          <p:spPr>
            <a:xfrm>
              <a:off x="5134363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13"/>
            <p:cNvSpPr/>
            <p:nvPr/>
          </p:nvSpPr>
          <p:spPr>
            <a:xfrm>
              <a:off x="5134363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13"/>
            <p:cNvSpPr/>
            <p:nvPr/>
          </p:nvSpPr>
          <p:spPr>
            <a:xfrm>
              <a:off x="5223152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13"/>
            <p:cNvSpPr/>
            <p:nvPr/>
          </p:nvSpPr>
          <p:spPr>
            <a:xfrm>
              <a:off x="5223152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13"/>
            <p:cNvSpPr/>
            <p:nvPr/>
          </p:nvSpPr>
          <p:spPr>
            <a:xfrm>
              <a:off x="5223152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13"/>
            <p:cNvSpPr/>
            <p:nvPr/>
          </p:nvSpPr>
          <p:spPr>
            <a:xfrm>
              <a:off x="531194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13"/>
            <p:cNvSpPr/>
            <p:nvPr/>
          </p:nvSpPr>
          <p:spPr>
            <a:xfrm>
              <a:off x="531194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13"/>
            <p:cNvSpPr/>
            <p:nvPr/>
          </p:nvSpPr>
          <p:spPr>
            <a:xfrm>
              <a:off x="531194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13"/>
            <p:cNvSpPr/>
            <p:nvPr/>
          </p:nvSpPr>
          <p:spPr>
            <a:xfrm>
              <a:off x="5400731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13"/>
            <p:cNvSpPr/>
            <p:nvPr/>
          </p:nvSpPr>
          <p:spPr>
            <a:xfrm>
              <a:off x="5400731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13"/>
            <p:cNvSpPr/>
            <p:nvPr/>
          </p:nvSpPr>
          <p:spPr>
            <a:xfrm>
              <a:off x="5400731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13"/>
            <p:cNvSpPr/>
            <p:nvPr/>
          </p:nvSpPr>
          <p:spPr>
            <a:xfrm>
              <a:off x="5489520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13"/>
            <p:cNvSpPr/>
            <p:nvPr/>
          </p:nvSpPr>
          <p:spPr>
            <a:xfrm>
              <a:off x="5489520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13"/>
            <p:cNvSpPr/>
            <p:nvPr/>
          </p:nvSpPr>
          <p:spPr>
            <a:xfrm>
              <a:off x="5489520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13"/>
            <p:cNvSpPr/>
            <p:nvPr/>
          </p:nvSpPr>
          <p:spPr>
            <a:xfrm>
              <a:off x="5578309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13"/>
            <p:cNvSpPr/>
            <p:nvPr/>
          </p:nvSpPr>
          <p:spPr>
            <a:xfrm>
              <a:off x="5578309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13"/>
            <p:cNvSpPr/>
            <p:nvPr/>
          </p:nvSpPr>
          <p:spPr>
            <a:xfrm>
              <a:off x="5578309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13"/>
            <p:cNvSpPr/>
            <p:nvPr/>
          </p:nvSpPr>
          <p:spPr>
            <a:xfrm>
              <a:off x="5667098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13"/>
            <p:cNvSpPr/>
            <p:nvPr/>
          </p:nvSpPr>
          <p:spPr>
            <a:xfrm>
              <a:off x="5667098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13"/>
            <p:cNvSpPr/>
            <p:nvPr/>
          </p:nvSpPr>
          <p:spPr>
            <a:xfrm>
              <a:off x="5667098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13"/>
            <p:cNvSpPr/>
            <p:nvPr/>
          </p:nvSpPr>
          <p:spPr>
            <a:xfrm>
              <a:off x="575588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13"/>
            <p:cNvSpPr/>
            <p:nvPr/>
          </p:nvSpPr>
          <p:spPr>
            <a:xfrm>
              <a:off x="575588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13"/>
            <p:cNvSpPr/>
            <p:nvPr/>
          </p:nvSpPr>
          <p:spPr>
            <a:xfrm>
              <a:off x="575588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9" name="Google Shape;2829;p13"/>
            <p:cNvSpPr/>
            <p:nvPr/>
          </p:nvSpPr>
          <p:spPr>
            <a:xfrm>
              <a:off x="5844677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0" name="Google Shape;2830;p13"/>
            <p:cNvSpPr/>
            <p:nvPr/>
          </p:nvSpPr>
          <p:spPr>
            <a:xfrm>
              <a:off x="5844677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13"/>
            <p:cNvSpPr/>
            <p:nvPr/>
          </p:nvSpPr>
          <p:spPr>
            <a:xfrm>
              <a:off x="5844677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13"/>
            <p:cNvSpPr/>
            <p:nvPr/>
          </p:nvSpPr>
          <p:spPr>
            <a:xfrm>
              <a:off x="5933466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13"/>
            <p:cNvSpPr/>
            <p:nvPr/>
          </p:nvSpPr>
          <p:spPr>
            <a:xfrm>
              <a:off x="5933466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13"/>
            <p:cNvSpPr/>
            <p:nvPr/>
          </p:nvSpPr>
          <p:spPr>
            <a:xfrm>
              <a:off x="5933466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13"/>
            <p:cNvSpPr/>
            <p:nvPr/>
          </p:nvSpPr>
          <p:spPr>
            <a:xfrm>
              <a:off x="6022255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13"/>
            <p:cNvSpPr/>
            <p:nvPr/>
          </p:nvSpPr>
          <p:spPr>
            <a:xfrm>
              <a:off x="6022255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13"/>
            <p:cNvSpPr/>
            <p:nvPr/>
          </p:nvSpPr>
          <p:spPr>
            <a:xfrm>
              <a:off x="6022255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13"/>
            <p:cNvSpPr/>
            <p:nvPr/>
          </p:nvSpPr>
          <p:spPr>
            <a:xfrm>
              <a:off x="611454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13"/>
            <p:cNvSpPr/>
            <p:nvPr/>
          </p:nvSpPr>
          <p:spPr>
            <a:xfrm>
              <a:off x="611454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13"/>
            <p:cNvSpPr/>
            <p:nvPr/>
          </p:nvSpPr>
          <p:spPr>
            <a:xfrm>
              <a:off x="611454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13"/>
            <p:cNvSpPr/>
            <p:nvPr/>
          </p:nvSpPr>
          <p:spPr>
            <a:xfrm>
              <a:off x="4157682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13"/>
            <p:cNvSpPr/>
            <p:nvPr/>
          </p:nvSpPr>
          <p:spPr>
            <a:xfrm>
              <a:off x="4157682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13"/>
            <p:cNvSpPr/>
            <p:nvPr/>
          </p:nvSpPr>
          <p:spPr>
            <a:xfrm>
              <a:off x="4157682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13"/>
            <p:cNvSpPr/>
            <p:nvPr/>
          </p:nvSpPr>
          <p:spPr>
            <a:xfrm>
              <a:off x="4068893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13"/>
            <p:cNvSpPr/>
            <p:nvPr/>
          </p:nvSpPr>
          <p:spPr>
            <a:xfrm>
              <a:off x="4068893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13"/>
            <p:cNvSpPr/>
            <p:nvPr/>
          </p:nvSpPr>
          <p:spPr>
            <a:xfrm>
              <a:off x="4068893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13"/>
            <p:cNvSpPr/>
            <p:nvPr/>
          </p:nvSpPr>
          <p:spPr>
            <a:xfrm>
              <a:off x="3980104" y="1337003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13"/>
            <p:cNvSpPr/>
            <p:nvPr/>
          </p:nvSpPr>
          <p:spPr>
            <a:xfrm>
              <a:off x="3980104" y="1434941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13"/>
            <p:cNvSpPr/>
            <p:nvPr/>
          </p:nvSpPr>
          <p:spPr>
            <a:xfrm>
              <a:off x="3980104" y="1532878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13"/>
            <p:cNvSpPr/>
            <p:nvPr/>
          </p:nvSpPr>
          <p:spPr>
            <a:xfrm>
              <a:off x="2027752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13"/>
            <p:cNvSpPr/>
            <p:nvPr/>
          </p:nvSpPr>
          <p:spPr>
            <a:xfrm>
              <a:off x="2116540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13"/>
            <p:cNvSpPr/>
            <p:nvPr/>
          </p:nvSpPr>
          <p:spPr>
            <a:xfrm>
              <a:off x="2205328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13"/>
            <p:cNvSpPr/>
            <p:nvPr/>
          </p:nvSpPr>
          <p:spPr>
            <a:xfrm>
              <a:off x="2294116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13"/>
            <p:cNvSpPr/>
            <p:nvPr/>
          </p:nvSpPr>
          <p:spPr>
            <a:xfrm>
              <a:off x="2382904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13"/>
            <p:cNvSpPr/>
            <p:nvPr/>
          </p:nvSpPr>
          <p:spPr>
            <a:xfrm>
              <a:off x="2471691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13"/>
            <p:cNvSpPr/>
            <p:nvPr/>
          </p:nvSpPr>
          <p:spPr>
            <a:xfrm>
              <a:off x="2027752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13"/>
            <p:cNvSpPr/>
            <p:nvPr/>
          </p:nvSpPr>
          <p:spPr>
            <a:xfrm>
              <a:off x="2116540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13"/>
            <p:cNvSpPr/>
            <p:nvPr/>
          </p:nvSpPr>
          <p:spPr>
            <a:xfrm>
              <a:off x="2205328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13"/>
            <p:cNvSpPr/>
            <p:nvPr/>
          </p:nvSpPr>
          <p:spPr>
            <a:xfrm>
              <a:off x="2294116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13"/>
            <p:cNvSpPr/>
            <p:nvPr/>
          </p:nvSpPr>
          <p:spPr>
            <a:xfrm>
              <a:off x="2382904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13"/>
            <p:cNvSpPr/>
            <p:nvPr/>
          </p:nvSpPr>
          <p:spPr>
            <a:xfrm>
              <a:off x="2471691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13"/>
            <p:cNvSpPr/>
            <p:nvPr/>
          </p:nvSpPr>
          <p:spPr>
            <a:xfrm>
              <a:off x="2027752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13"/>
            <p:cNvSpPr/>
            <p:nvPr/>
          </p:nvSpPr>
          <p:spPr>
            <a:xfrm>
              <a:off x="2116540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13"/>
            <p:cNvSpPr/>
            <p:nvPr/>
          </p:nvSpPr>
          <p:spPr>
            <a:xfrm>
              <a:off x="2205328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13"/>
            <p:cNvSpPr/>
            <p:nvPr/>
          </p:nvSpPr>
          <p:spPr>
            <a:xfrm>
              <a:off x="2294116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13"/>
            <p:cNvSpPr/>
            <p:nvPr/>
          </p:nvSpPr>
          <p:spPr>
            <a:xfrm>
              <a:off x="2382904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13"/>
            <p:cNvSpPr/>
            <p:nvPr/>
          </p:nvSpPr>
          <p:spPr>
            <a:xfrm>
              <a:off x="2471691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13"/>
            <p:cNvSpPr/>
            <p:nvPr/>
          </p:nvSpPr>
          <p:spPr>
            <a:xfrm>
              <a:off x="2560479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13"/>
            <p:cNvSpPr/>
            <p:nvPr/>
          </p:nvSpPr>
          <p:spPr>
            <a:xfrm>
              <a:off x="2560479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13"/>
            <p:cNvSpPr/>
            <p:nvPr/>
          </p:nvSpPr>
          <p:spPr>
            <a:xfrm>
              <a:off x="2560479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13"/>
            <p:cNvSpPr/>
            <p:nvPr/>
          </p:nvSpPr>
          <p:spPr>
            <a:xfrm>
              <a:off x="2649267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13"/>
            <p:cNvSpPr/>
            <p:nvPr/>
          </p:nvSpPr>
          <p:spPr>
            <a:xfrm>
              <a:off x="2649267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13"/>
            <p:cNvSpPr/>
            <p:nvPr/>
          </p:nvSpPr>
          <p:spPr>
            <a:xfrm>
              <a:off x="2649267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13"/>
            <p:cNvSpPr/>
            <p:nvPr/>
          </p:nvSpPr>
          <p:spPr>
            <a:xfrm>
              <a:off x="2738055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13"/>
            <p:cNvSpPr/>
            <p:nvPr/>
          </p:nvSpPr>
          <p:spPr>
            <a:xfrm>
              <a:off x="2738055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13"/>
            <p:cNvSpPr/>
            <p:nvPr/>
          </p:nvSpPr>
          <p:spPr>
            <a:xfrm>
              <a:off x="2738055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13"/>
            <p:cNvSpPr/>
            <p:nvPr/>
          </p:nvSpPr>
          <p:spPr>
            <a:xfrm>
              <a:off x="2826842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13"/>
            <p:cNvSpPr/>
            <p:nvPr/>
          </p:nvSpPr>
          <p:spPr>
            <a:xfrm>
              <a:off x="2826842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13"/>
            <p:cNvSpPr/>
            <p:nvPr/>
          </p:nvSpPr>
          <p:spPr>
            <a:xfrm>
              <a:off x="2826842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13"/>
            <p:cNvSpPr/>
            <p:nvPr/>
          </p:nvSpPr>
          <p:spPr>
            <a:xfrm>
              <a:off x="2915630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13"/>
            <p:cNvSpPr/>
            <p:nvPr/>
          </p:nvSpPr>
          <p:spPr>
            <a:xfrm>
              <a:off x="2915630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13"/>
            <p:cNvSpPr/>
            <p:nvPr/>
          </p:nvSpPr>
          <p:spPr>
            <a:xfrm>
              <a:off x="2915630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13"/>
            <p:cNvSpPr/>
            <p:nvPr/>
          </p:nvSpPr>
          <p:spPr>
            <a:xfrm>
              <a:off x="3004418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13"/>
            <p:cNvSpPr/>
            <p:nvPr/>
          </p:nvSpPr>
          <p:spPr>
            <a:xfrm>
              <a:off x="3004418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13"/>
            <p:cNvSpPr/>
            <p:nvPr/>
          </p:nvSpPr>
          <p:spPr>
            <a:xfrm>
              <a:off x="3004418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13"/>
            <p:cNvSpPr/>
            <p:nvPr/>
          </p:nvSpPr>
          <p:spPr>
            <a:xfrm>
              <a:off x="3093206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13"/>
            <p:cNvSpPr/>
            <p:nvPr/>
          </p:nvSpPr>
          <p:spPr>
            <a:xfrm>
              <a:off x="3093206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13"/>
            <p:cNvSpPr/>
            <p:nvPr/>
          </p:nvSpPr>
          <p:spPr>
            <a:xfrm>
              <a:off x="3093206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13"/>
            <p:cNvSpPr/>
            <p:nvPr/>
          </p:nvSpPr>
          <p:spPr>
            <a:xfrm>
              <a:off x="3181993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13"/>
            <p:cNvSpPr/>
            <p:nvPr/>
          </p:nvSpPr>
          <p:spPr>
            <a:xfrm>
              <a:off x="3181993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13"/>
            <p:cNvSpPr/>
            <p:nvPr/>
          </p:nvSpPr>
          <p:spPr>
            <a:xfrm>
              <a:off x="3181993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13"/>
            <p:cNvSpPr/>
            <p:nvPr/>
          </p:nvSpPr>
          <p:spPr>
            <a:xfrm>
              <a:off x="3270781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13"/>
            <p:cNvSpPr/>
            <p:nvPr/>
          </p:nvSpPr>
          <p:spPr>
            <a:xfrm>
              <a:off x="3270781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13"/>
            <p:cNvSpPr/>
            <p:nvPr/>
          </p:nvSpPr>
          <p:spPr>
            <a:xfrm>
              <a:off x="3270781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13"/>
            <p:cNvSpPr/>
            <p:nvPr/>
          </p:nvSpPr>
          <p:spPr>
            <a:xfrm>
              <a:off x="3359569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13"/>
            <p:cNvSpPr/>
            <p:nvPr/>
          </p:nvSpPr>
          <p:spPr>
            <a:xfrm>
              <a:off x="3359569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13"/>
            <p:cNvSpPr/>
            <p:nvPr/>
          </p:nvSpPr>
          <p:spPr>
            <a:xfrm>
              <a:off x="3359569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13"/>
            <p:cNvSpPr/>
            <p:nvPr/>
          </p:nvSpPr>
          <p:spPr>
            <a:xfrm>
              <a:off x="3448357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13"/>
            <p:cNvSpPr/>
            <p:nvPr/>
          </p:nvSpPr>
          <p:spPr>
            <a:xfrm>
              <a:off x="3448357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13"/>
            <p:cNvSpPr/>
            <p:nvPr/>
          </p:nvSpPr>
          <p:spPr>
            <a:xfrm>
              <a:off x="3448357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13"/>
            <p:cNvSpPr/>
            <p:nvPr/>
          </p:nvSpPr>
          <p:spPr>
            <a:xfrm>
              <a:off x="3537144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13"/>
            <p:cNvSpPr/>
            <p:nvPr/>
          </p:nvSpPr>
          <p:spPr>
            <a:xfrm>
              <a:off x="3537144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13"/>
            <p:cNvSpPr/>
            <p:nvPr/>
          </p:nvSpPr>
          <p:spPr>
            <a:xfrm>
              <a:off x="3537144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13"/>
            <p:cNvSpPr/>
            <p:nvPr/>
          </p:nvSpPr>
          <p:spPr>
            <a:xfrm>
              <a:off x="3625932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13"/>
            <p:cNvSpPr/>
            <p:nvPr/>
          </p:nvSpPr>
          <p:spPr>
            <a:xfrm>
              <a:off x="3625932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13"/>
            <p:cNvSpPr/>
            <p:nvPr/>
          </p:nvSpPr>
          <p:spPr>
            <a:xfrm>
              <a:off x="3625932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13"/>
            <p:cNvSpPr/>
            <p:nvPr/>
          </p:nvSpPr>
          <p:spPr>
            <a:xfrm>
              <a:off x="3714720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13"/>
            <p:cNvSpPr/>
            <p:nvPr/>
          </p:nvSpPr>
          <p:spPr>
            <a:xfrm>
              <a:off x="3714720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13"/>
            <p:cNvSpPr/>
            <p:nvPr/>
          </p:nvSpPr>
          <p:spPr>
            <a:xfrm>
              <a:off x="3714720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13"/>
            <p:cNvSpPr/>
            <p:nvPr/>
          </p:nvSpPr>
          <p:spPr>
            <a:xfrm>
              <a:off x="3803508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13"/>
            <p:cNvSpPr/>
            <p:nvPr/>
          </p:nvSpPr>
          <p:spPr>
            <a:xfrm>
              <a:off x="3803508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13"/>
            <p:cNvSpPr/>
            <p:nvPr/>
          </p:nvSpPr>
          <p:spPr>
            <a:xfrm>
              <a:off x="3803508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13"/>
            <p:cNvSpPr/>
            <p:nvPr/>
          </p:nvSpPr>
          <p:spPr>
            <a:xfrm>
              <a:off x="3895796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13"/>
            <p:cNvSpPr/>
            <p:nvPr/>
          </p:nvSpPr>
          <p:spPr>
            <a:xfrm>
              <a:off x="3895796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13"/>
            <p:cNvSpPr/>
            <p:nvPr/>
          </p:nvSpPr>
          <p:spPr>
            <a:xfrm>
              <a:off x="3895796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13"/>
            <p:cNvSpPr/>
            <p:nvPr/>
          </p:nvSpPr>
          <p:spPr>
            <a:xfrm>
              <a:off x="1938965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13"/>
            <p:cNvSpPr/>
            <p:nvPr/>
          </p:nvSpPr>
          <p:spPr>
            <a:xfrm>
              <a:off x="1938965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13"/>
            <p:cNvSpPr/>
            <p:nvPr/>
          </p:nvSpPr>
          <p:spPr>
            <a:xfrm>
              <a:off x="1938965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13"/>
            <p:cNvSpPr/>
            <p:nvPr/>
          </p:nvSpPr>
          <p:spPr>
            <a:xfrm>
              <a:off x="1850177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13"/>
            <p:cNvSpPr/>
            <p:nvPr/>
          </p:nvSpPr>
          <p:spPr>
            <a:xfrm>
              <a:off x="1850177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13"/>
            <p:cNvSpPr/>
            <p:nvPr/>
          </p:nvSpPr>
          <p:spPr>
            <a:xfrm>
              <a:off x="1850177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13"/>
            <p:cNvSpPr/>
            <p:nvPr/>
          </p:nvSpPr>
          <p:spPr>
            <a:xfrm>
              <a:off x="1761389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13"/>
            <p:cNvSpPr/>
            <p:nvPr/>
          </p:nvSpPr>
          <p:spPr>
            <a:xfrm>
              <a:off x="1761389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13"/>
            <p:cNvSpPr/>
            <p:nvPr/>
          </p:nvSpPr>
          <p:spPr>
            <a:xfrm>
              <a:off x="1761389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13"/>
            <p:cNvSpPr/>
            <p:nvPr/>
          </p:nvSpPr>
          <p:spPr>
            <a:xfrm>
              <a:off x="873527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13"/>
            <p:cNvSpPr/>
            <p:nvPr/>
          </p:nvSpPr>
          <p:spPr>
            <a:xfrm>
              <a:off x="962315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13"/>
            <p:cNvSpPr/>
            <p:nvPr/>
          </p:nvSpPr>
          <p:spPr>
            <a:xfrm>
              <a:off x="1051103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13"/>
            <p:cNvSpPr/>
            <p:nvPr/>
          </p:nvSpPr>
          <p:spPr>
            <a:xfrm>
              <a:off x="1139891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13"/>
            <p:cNvSpPr/>
            <p:nvPr/>
          </p:nvSpPr>
          <p:spPr>
            <a:xfrm>
              <a:off x="1228679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0" name="Google Shape;2930;p13"/>
            <p:cNvSpPr/>
            <p:nvPr/>
          </p:nvSpPr>
          <p:spPr>
            <a:xfrm>
              <a:off x="1317466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1" name="Google Shape;2931;p13"/>
            <p:cNvSpPr/>
            <p:nvPr/>
          </p:nvSpPr>
          <p:spPr>
            <a:xfrm>
              <a:off x="873527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13"/>
            <p:cNvSpPr/>
            <p:nvPr/>
          </p:nvSpPr>
          <p:spPr>
            <a:xfrm>
              <a:off x="962315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13"/>
            <p:cNvSpPr/>
            <p:nvPr/>
          </p:nvSpPr>
          <p:spPr>
            <a:xfrm>
              <a:off x="1051103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13"/>
            <p:cNvSpPr/>
            <p:nvPr/>
          </p:nvSpPr>
          <p:spPr>
            <a:xfrm>
              <a:off x="1139891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13"/>
            <p:cNvSpPr/>
            <p:nvPr/>
          </p:nvSpPr>
          <p:spPr>
            <a:xfrm>
              <a:off x="1228679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13"/>
            <p:cNvSpPr/>
            <p:nvPr/>
          </p:nvSpPr>
          <p:spPr>
            <a:xfrm>
              <a:off x="1317466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13"/>
            <p:cNvSpPr/>
            <p:nvPr/>
          </p:nvSpPr>
          <p:spPr>
            <a:xfrm>
              <a:off x="873527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13"/>
            <p:cNvSpPr/>
            <p:nvPr/>
          </p:nvSpPr>
          <p:spPr>
            <a:xfrm>
              <a:off x="962315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13"/>
            <p:cNvSpPr/>
            <p:nvPr/>
          </p:nvSpPr>
          <p:spPr>
            <a:xfrm>
              <a:off x="1051103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13"/>
            <p:cNvSpPr/>
            <p:nvPr/>
          </p:nvSpPr>
          <p:spPr>
            <a:xfrm>
              <a:off x="1139891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1" name="Google Shape;2941;p13"/>
            <p:cNvSpPr/>
            <p:nvPr/>
          </p:nvSpPr>
          <p:spPr>
            <a:xfrm>
              <a:off x="1228679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2" name="Google Shape;2942;p13"/>
            <p:cNvSpPr/>
            <p:nvPr/>
          </p:nvSpPr>
          <p:spPr>
            <a:xfrm>
              <a:off x="1317466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13"/>
            <p:cNvSpPr/>
            <p:nvPr/>
          </p:nvSpPr>
          <p:spPr>
            <a:xfrm>
              <a:off x="1406254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13"/>
            <p:cNvSpPr/>
            <p:nvPr/>
          </p:nvSpPr>
          <p:spPr>
            <a:xfrm>
              <a:off x="1406254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13"/>
            <p:cNvSpPr/>
            <p:nvPr/>
          </p:nvSpPr>
          <p:spPr>
            <a:xfrm>
              <a:off x="1406254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13"/>
            <p:cNvSpPr/>
            <p:nvPr/>
          </p:nvSpPr>
          <p:spPr>
            <a:xfrm>
              <a:off x="1495042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13"/>
            <p:cNvSpPr/>
            <p:nvPr/>
          </p:nvSpPr>
          <p:spPr>
            <a:xfrm>
              <a:off x="1495042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13"/>
            <p:cNvSpPr/>
            <p:nvPr/>
          </p:nvSpPr>
          <p:spPr>
            <a:xfrm>
              <a:off x="1495042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13"/>
            <p:cNvSpPr/>
            <p:nvPr/>
          </p:nvSpPr>
          <p:spPr>
            <a:xfrm>
              <a:off x="1583830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13"/>
            <p:cNvSpPr/>
            <p:nvPr/>
          </p:nvSpPr>
          <p:spPr>
            <a:xfrm>
              <a:off x="1583830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13"/>
            <p:cNvSpPr/>
            <p:nvPr/>
          </p:nvSpPr>
          <p:spPr>
            <a:xfrm>
              <a:off x="1583830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2" name="Google Shape;2952;p13"/>
            <p:cNvSpPr/>
            <p:nvPr/>
          </p:nvSpPr>
          <p:spPr>
            <a:xfrm>
              <a:off x="1672617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3" name="Google Shape;2953;p13"/>
            <p:cNvSpPr/>
            <p:nvPr/>
          </p:nvSpPr>
          <p:spPr>
            <a:xfrm>
              <a:off x="1672617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13"/>
            <p:cNvSpPr/>
            <p:nvPr/>
          </p:nvSpPr>
          <p:spPr>
            <a:xfrm>
              <a:off x="1672617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13"/>
            <p:cNvSpPr/>
            <p:nvPr/>
          </p:nvSpPr>
          <p:spPr>
            <a:xfrm>
              <a:off x="784740" y="1336985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13"/>
            <p:cNvSpPr/>
            <p:nvPr/>
          </p:nvSpPr>
          <p:spPr>
            <a:xfrm>
              <a:off x="784740" y="1434920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13"/>
            <p:cNvSpPr/>
            <p:nvPr/>
          </p:nvSpPr>
          <p:spPr>
            <a:xfrm>
              <a:off x="784740" y="1532856"/>
              <a:ext cx="26100" cy="2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58" name="Google Shape;2958;p13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59" name="Google Shape;2959;p13"/>
          <p:cNvSpPr txBox="1"/>
          <p:nvPr>
            <p:ph idx="1" type="subTitle"/>
          </p:nvPr>
        </p:nvSpPr>
        <p:spPr>
          <a:xfrm>
            <a:off x="1465663" y="2507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0" name="Google Shape;2960;p13"/>
          <p:cNvSpPr txBox="1"/>
          <p:nvPr>
            <p:ph idx="2" type="subTitle"/>
          </p:nvPr>
        </p:nvSpPr>
        <p:spPr>
          <a:xfrm>
            <a:off x="1465663" y="2911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1" name="Google Shape;2961;p13"/>
          <p:cNvSpPr txBox="1"/>
          <p:nvPr>
            <p:ph idx="3" type="subTitle"/>
          </p:nvPr>
        </p:nvSpPr>
        <p:spPr>
          <a:xfrm>
            <a:off x="1465663" y="3314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2" name="Google Shape;2962;p13"/>
          <p:cNvSpPr txBox="1"/>
          <p:nvPr>
            <p:ph idx="4" type="subTitle"/>
          </p:nvPr>
        </p:nvSpPr>
        <p:spPr>
          <a:xfrm>
            <a:off x="5149913" y="2507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3" name="Google Shape;2963;p13"/>
          <p:cNvSpPr txBox="1"/>
          <p:nvPr>
            <p:ph idx="5" type="subTitle"/>
          </p:nvPr>
        </p:nvSpPr>
        <p:spPr>
          <a:xfrm>
            <a:off x="5149913" y="2911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4" name="Google Shape;2964;p13"/>
          <p:cNvSpPr txBox="1"/>
          <p:nvPr>
            <p:ph idx="6" type="subTitle"/>
          </p:nvPr>
        </p:nvSpPr>
        <p:spPr>
          <a:xfrm>
            <a:off x="5149913" y="3314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5" name="Google Shape;2965;p13"/>
          <p:cNvSpPr txBox="1"/>
          <p:nvPr>
            <p:ph idx="7" type="subTitle"/>
          </p:nvPr>
        </p:nvSpPr>
        <p:spPr>
          <a:xfrm>
            <a:off x="1465663" y="3718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6" name="Google Shape;2966;p13"/>
          <p:cNvSpPr txBox="1"/>
          <p:nvPr>
            <p:ph idx="8" type="subTitle"/>
          </p:nvPr>
        </p:nvSpPr>
        <p:spPr>
          <a:xfrm>
            <a:off x="5149913" y="3718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7" name="Google Shape;2967;p13"/>
          <p:cNvSpPr txBox="1"/>
          <p:nvPr>
            <p:ph idx="9" type="subTitle"/>
          </p:nvPr>
        </p:nvSpPr>
        <p:spPr>
          <a:xfrm>
            <a:off x="1465663" y="1700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8" name="Google Shape;2968;p13"/>
          <p:cNvSpPr txBox="1"/>
          <p:nvPr>
            <p:ph idx="13" type="subTitle"/>
          </p:nvPr>
        </p:nvSpPr>
        <p:spPr>
          <a:xfrm>
            <a:off x="1465663" y="2104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69" name="Google Shape;2969;p13"/>
          <p:cNvSpPr txBox="1"/>
          <p:nvPr>
            <p:ph idx="14" type="subTitle"/>
          </p:nvPr>
        </p:nvSpPr>
        <p:spPr>
          <a:xfrm>
            <a:off x="5149913" y="17007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970" name="Google Shape;2970;p13"/>
          <p:cNvSpPr txBox="1"/>
          <p:nvPr>
            <p:ph idx="15" type="subTitle"/>
          </p:nvPr>
        </p:nvSpPr>
        <p:spPr>
          <a:xfrm>
            <a:off x="5149913" y="2104250"/>
            <a:ext cx="29076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71" name="Shape 2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2" name="Google Shape;2972;p14"/>
          <p:cNvGrpSpPr/>
          <p:nvPr/>
        </p:nvGrpSpPr>
        <p:grpSpPr>
          <a:xfrm flipH="1" rot="10800000">
            <a:off x="-1075925" y="-581300"/>
            <a:ext cx="10856857" cy="6458501"/>
            <a:chOff x="-1014250" y="-924075"/>
            <a:chExt cx="10856857" cy="6458501"/>
          </a:xfrm>
        </p:grpSpPr>
        <p:sp>
          <p:nvSpPr>
            <p:cNvPr id="2973" name="Google Shape;2973;p14"/>
            <p:cNvSpPr/>
            <p:nvPr/>
          </p:nvSpPr>
          <p:spPr>
            <a:xfrm>
              <a:off x="5190650" y="-693825"/>
              <a:ext cx="1990597" cy="974098"/>
            </a:xfrm>
            <a:custGeom>
              <a:rect b="b" l="l" r="r" t="t"/>
              <a:pathLst>
                <a:path extrusionOk="0" h="25845" w="52815">
                  <a:moveTo>
                    <a:pt x="16375" y="0"/>
                  </a:moveTo>
                  <a:cubicBezTo>
                    <a:pt x="11695" y="0"/>
                    <a:pt x="7254" y="3229"/>
                    <a:pt x="3763" y="6073"/>
                  </a:cubicBezTo>
                  <a:cubicBezTo>
                    <a:pt x="0" y="9142"/>
                    <a:pt x="168" y="13798"/>
                    <a:pt x="2552" y="17814"/>
                  </a:cubicBezTo>
                  <a:cubicBezTo>
                    <a:pt x="3929" y="20141"/>
                    <a:pt x="5671" y="22400"/>
                    <a:pt x="8128" y="23526"/>
                  </a:cubicBezTo>
                  <a:cubicBezTo>
                    <a:pt x="9637" y="24218"/>
                    <a:pt x="11314" y="24432"/>
                    <a:pt x="12962" y="24628"/>
                  </a:cubicBezTo>
                  <a:cubicBezTo>
                    <a:pt x="18541" y="25295"/>
                    <a:pt x="24190" y="25844"/>
                    <a:pt x="29805" y="25844"/>
                  </a:cubicBezTo>
                  <a:cubicBezTo>
                    <a:pt x="34398" y="25844"/>
                    <a:pt x="38968" y="25477"/>
                    <a:pt x="43460" y="24508"/>
                  </a:cubicBezTo>
                  <a:cubicBezTo>
                    <a:pt x="45588" y="24048"/>
                    <a:pt x="47733" y="23436"/>
                    <a:pt x="49518" y="22189"/>
                  </a:cubicBezTo>
                  <a:cubicBezTo>
                    <a:pt x="51304" y="20945"/>
                    <a:pt x="52692" y="18963"/>
                    <a:pt x="52739" y="16786"/>
                  </a:cubicBezTo>
                  <a:cubicBezTo>
                    <a:pt x="52814" y="13258"/>
                    <a:pt x="49505" y="10576"/>
                    <a:pt x="46204" y="9335"/>
                  </a:cubicBezTo>
                  <a:cubicBezTo>
                    <a:pt x="40195" y="7077"/>
                    <a:pt x="33327" y="7610"/>
                    <a:pt x="27545" y="4818"/>
                  </a:cubicBezTo>
                  <a:cubicBezTo>
                    <a:pt x="24511" y="3353"/>
                    <a:pt x="21856" y="999"/>
                    <a:pt x="18568" y="247"/>
                  </a:cubicBezTo>
                  <a:cubicBezTo>
                    <a:pt x="17833" y="78"/>
                    <a:pt x="17101" y="0"/>
                    <a:pt x="16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4" name="Google Shape;2974;p14"/>
            <p:cNvSpPr/>
            <p:nvPr/>
          </p:nvSpPr>
          <p:spPr>
            <a:xfrm>
              <a:off x="7405925" y="4195270"/>
              <a:ext cx="965156" cy="816461"/>
            </a:xfrm>
            <a:custGeom>
              <a:rect b="b" l="l" r="r" t="t"/>
              <a:pathLst>
                <a:path extrusionOk="0" h="9889" w="11690">
                  <a:moveTo>
                    <a:pt x="6492" y="0"/>
                  </a:moveTo>
                  <a:cubicBezTo>
                    <a:pt x="4576" y="0"/>
                    <a:pt x="2576" y="887"/>
                    <a:pt x="1433" y="2306"/>
                  </a:cubicBezTo>
                  <a:cubicBezTo>
                    <a:pt x="455" y="3521"/>
                    <a:pt x="0" y="5140"/>
                    <a:pt x="204" y="6684"/>
                  </a:cubicBezTo>
                  <a:cubicBezTo>
                    <a:pt x="285" y="7305"/>
                    <a:pt x="477" y="7934"/>
                    <a:pt x="897" y="8402"/>
                  </a:cubicBezTo>
                  <a:cubicBezTo>
                    <a:pt x="1407" y="8971"/>
                    <a:pt x="2177" y="9228"/>
                    <a:pt x="2922" y="9412"/>
                  </a:cubicBezTo>
                  <a:cubicBezTo>
                    <a:pt x="4072" y="9691"/>
                    <a:pt x="5252" y="9850"/>
                    <a:pt x="6435" y="9883"/>
                  </a:cubicBezTo>
                  <a:cubicBezTo>
                    <a:pt x="6551" y="9886"/>
                    <a:pt x="6668" y="9888"/>
                    <a:pt x="6785" y="9888"/>
                  </a:cubicBezTo>
                  <a:cubicBezTo>
                    <a:pt x="7648" y="9888"/>
                    <a:pt x="8525" y="9784"/>
                    <a:pt x="9275" y="9371"/>
                  </a:cubicBezTo>
                  <a:cubicBezTo>
                    <a:pt x="10318" y="8796"/>
                    <a:pt x="10982" y="7685"/>
                    <a:pt x="11268" y="6529"/>
                  </a:cubicBezTo>
                  <a:cubicBezTo>
                    <a:pt x="11690" y="4830"/>
                    <a:pt x="11352" y="2916"/>
                    <a:pt x="10213" y="1585"/>
                  </a:cubicBezTo>
                  <a:cubicBezTo>
                    <a:pt x="9571" y="832"/>
                    <a:pt x="8728" y="370"/>
                    <a:pt x="7807" y="150"/>
                  </a:cubicBezTo>
                  <a:cubicBezTo>
                    <a:pt x="7381" y="49"/>
                    <a:pt x="6939" y="0"/>
                    <a:pt x="64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5" name="Google Shape;2975;p14"/>
            <p:cNvSpPr/>
            <p:nvPr/>
          </p:nvSpPr>
          <p:spPr>
            <a:xfrm>
              <a:off x="8321605" y="4201132"/>
              <a:ext cx="236872" cy="192701"/>
            </a:xfrm>
            <a:custGeom>
              <a:rect b="b" l="l" r="r" t="t"/>
              <a:pathLst>
                <a:path extrusionOk="0" h="2334" w="2869">
                  <a:moveTo>
                    <a:pt x="1489" y="0"/>
                  </a:moveTo>
                  <a:cubicBezTo>
                    <a:pt x="1031" y="0"/>
                    <a:pt x="587" y="190"/>
                    <a:pt x="392" y="608"/>
                  </a:cubicBezTo>
                  <a:cubicBezTo>
                    <a:pt x="0" y="1447"/>
                    <a:pt x="602" y="2334"/>
                    <a:pt x="1493" y="2334"/>
                  </a:cubicBezTo>
                  <a:cubicBezTo>
                    <a:pt x="1511" y="2334"/>
                    <a:pt x="1529" y="2333"/>
                    <a:pt x="1548" y="2333"/>
                  </a:cubicBezTo>
                  <a:cubicBezTo>
                    <a:pt x="2206" y="2305"/>
                    <a:pt x="2851" y="1769"/>
                    <a:pt x="2860" y="1107"/>
                  </a:cubicBezTo>
                  <a:cubicBezTo>
                    <a:pt x="2868" y="410"/>
                    <a:pt x="2163" y="0"/>
                    <a:pt x="14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14"/>
            <p:cNvSpPr/>
            <p:nvPr/>
          </p:nvSpPr>
          <p:spPr>
            <a:xfrm>
              <a:off x="575575" y="2541825"/>
              <a:ext cx="116375" cy="96850"/>
            </a:xfrm>
            <a:custGeom>
              <a:rect b="b" l="l" r="r" t="t"/>
              <a:pathLst>
                <a:path extrusionOk="0" h="3874" w="4655">
                  <a:moveTo>
                    <a:pt x="1876" y="0"/>
                  </a:moveTo>
                  <a:cubicBezTo>
                    <a:pt x="1658" y="0"/>
                    <a:pt x="1447" y="21"/>
                    <a:pt x="1254" y="60"/>
                  </a:cubicBezTo>
                  <a:cubicBezTo>
                    <a:pt x="624" y="189"/>
                    <a:pt x="1" y="471"/>
                    <a:pt x="104" y="1234"/>
                  </a:cubicBezTo>
                  <a:cubicBezTo>
                    <a:pt x="162" y="1659"/>
                    <a:pt x="422" y="2026"/>
                    <a:pt x="674" y="2369"/>
                  </a:cubicBezTo>
                  <a:cubicBezTo>
                    <a:pt x="1119" y="2978"/>
                    <a:pt x="1482" y="3873"/>
                    <a:pt x="2329" y="3873"/>
                  </a:cubicBezTo>
                  <a:cubicBezTo>
                    <a:pt x="2339" y="3873"/>
                    <a:pt x="2350" y="3873"/>
                    <a:pt x="2360" y="3873"/>
                  </a:cubicBezTo>
                  <a:cubicBezTo>
                    <a:pt x="3066" y="3858"/>
                    <a:pt x="3736" y="3303"/>
                    <a:pt x="4093" y="2730"/>
                  </a:cubicBezTo>
                  <a:cubicBezTo>
                    <a:pt x="4209" y="2545"/>
                    <a:pt x="4292" y="2351"/>
                    <a:pt x="4331" y="2164"/>
                  </a:cubicBezTo>
                  <a:cubicBezTo>
                    <a:pt x="4654" y="674"/>
                    <a:pt x="3140" y="0"/>
                    <a:pt x="18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14"/>
            <p:cNvSpPr/>
            <p:nvPr/>
          </p:nvSpPr>
          <p:spPr>
            <a:xfrm>
              <a:off x="-880075" y="-924075"/>
              <a:ext cx="2573100" cy="2668500"/>
            </a:xfrm>
            <a:custGeom>
              <a:rect b="b" l="l" r="r" t="t"/>
              <a:pathLst>
                <a:path extrusionOk="0" h="106740" w="102924">
                  <a:moveTo>
                    <a:pt x="59886" y="1"/>
                  </a:moveTo>
                  <a:cubicBezTo>
                    <a:pt x="55848" y="1"/>
                    <a:pt x="51817" y="886"/>
                    <a:pt x="48323" y="2740"/>
                  </a:cubicBezTo>
                  <a:cubicBezTo>
                    <a:pt x="39634" y="7349"/>
                    <a:pt x="39644" y="14701"/>
                    <a:pt x="38283" y="23384"/>
                  </a:cubicBezTo>
                  <a:cubicBezTo>
                    <a:pt x="37227" y="30128"/>
                    <a:pt x="33264" y="37058"/>
                    <a:pt x="27052" y="40233"/>
                  </a:cubicBezTo>
                  <a:cubicBezTo>
                    <a:pt x="19968" y="43849"/>
                    <a:pt x="8700" y="48342"/>
                    <a:pt x="6745" y="57037"/>
                  </a:cubicBezTo>
                  <a:cubicBezTo>
                    <a:pt x="6228" y="59342"/>
                    <a:pt x="6657" y="61704"/>
                    <a:pt x="6028" y="64004"/>
                  </a:cubicBezTo>
                  <a:cubicBezTo>
                    <a:pt x="5383" y="66356"/>
                    <a:pt x="3275" y="68223"/>
                    <a:pt x="2274" y="70485"/>
                  </a:cubicBezTo>
                  <a:cubicBezTo>
                    <a:pt x="1256" y="72789"/>
                    <a:pt x="664" y="75289"/>
                    <a:pt x="570" y="77807"/>
                  </a:cubicBezTo>
                  <a:cubicBezTo>
                    <a:pt x="0" y="92886"/>
                    <a:pt x="15837" y="102490"/>
                    <a:pt x="28884" y="104967"/>
                  </a:cubicBezTo>
                  <a:cubicBezTo>
                    <a:pt x="29701" y="105121"/>
                    <a:pt x="30524" y="105271"/>
                    <a:pt x="31353" y="105406"/>
                  </a:cubicBezTo>
                  <a:cubicBezTo>
                    <a:pt x="36436" y="106246"/>
                    <a:pt x="41752" y="106739"/>
                    <a:pt x="46985" y="106739"/>
                  </a:cubicBezTo>
                  <a:cubicBezTo>
                    <a:pt x="49842" y="106739"/>
                    <a:pt x="52675" y="106592"/>
                    <a:pt x="55431" y="106275"/>
                  </a:cubicBezTo>
                  <a:cubicBezTo>
                    <a:pt x="66647" y="104980"/>
                    <a:pt x="77398" y="100434"/>
                    <a:pt x="85968" y="93052"/>
                  </a:cubicBezTo>
                  <a:cubicBezTo>
                    <a:pt x="90936" y="88772"/>
                    <a:pt x="95224" y="83615"/>
                    <a:pt x="98026" y="77685"/>
                  </a:cubicBezTo>
                  <a:cubicBezTo>
                    <a:pt x="102336" y="68560"/>
                    <a:pt x="102924" y="57959"/>
                    <a:pt x="100923" y="48069"/>
                  </a:cubicBezTo>
                  <a:cubicBezTo>
                    <a:pt x="98924" y="38180"/>
                    <a:pt x="94473" y="28926"/>
                    <a:pt x="89108" y="20379"/>
                  </a:cubicBezTo>
                  <a:cubicBezTo>
                    <a:pt x="84511" y="13057"/>
                    <a:pt x="78880" y="5900"/>
                    <a:pt x="71000" y="2342"/>
                  </a:cubicBezTo>
                  <a:cubicBezTo>
                    <a:pt x="67593" y="805"/>
                    <a:pt x="63736" y="1"/>
                    <a:pt x="598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14"/>
            <p:cNvSpPr/>
            <p:nvPr/>
          </p:nvSpPr>
          <p:spPr>
            <a:xfrm>
              <a:off x="534075" y="2081475"/>
              <a:ext cx="371850" cy="522300"/>
            </a:xfrm>
            <a:custGeom>
              <a:rect b="b" l="l" r="r" t="t"/>
              <a:pathLst>
                <a:path extrusionOk="0" h="20892" w="14874">
                  <a:moveTo>
                    <a:pt x="6651" y="0"/>
                  </a:moveTo>
                  <a:cubicBezTo>
                    <a:pt x="5334" y="0"/>
                    <a:pt x="4001" y="425"/>
                    <a:pt x="2951" y="1228"/>
                  </a:cubicBezTo>
                  <a:cubicBezTo>
                    <a:pt x="949" y="2761"/>
                    <a:pt x="0" y="5451"/>
                    <a:pt x="302" y="7957"/>
                  </a:cubicBezTo>
                  <a:cubicBezTo>
                    <a:pt x="681" y="11113"/>
                    <a:pt x="2785" y="13776"/>
                    <a:pt x="4993" y="16061"/>
                  </a:cubicBezTo>
                  <a:cubicBezTo>
                    <a:pt x="6418" y="17539"/>
                    <a:pt x="9415" y="20891"/>
                    <a:pt x="11788" y="20891"/>
                  </a:cubicBezTo>
                  <a:cubicBezTo>
                    <a:pt x="12629" y="20891"/>
                    <a:pt x="13391" y="20470"/>
                    <a:pt x="13977" y="19395"/>
                  </a:cubicBezTo>
                  <a:cubicBezTo>
                    <a:pt x="14874" y="17749"/>
                    <a:pt x="14125" y="16144"/>
                    <a:pt x="13718" y="14543"/>
                  </a:cubicBezTo>
                  <a:cubicBezTo>
                    <a:pt x="13091" y="12084"/>
                    <a:pt x="12944" y="9756"/>
                    <a:pt x="12696" y="7230"/>
                  </a:cubicBezTo>
                  <a:cubicBezTo>
                    <a:pt x="12472" y="4939"/>
                    <a:pt x="11797" y="2506"/>
                    <a:pt x="9983" y="1091"/>
                  </a:cubicBezTo>
                  <a:cubicBezTo>
                    <a:pt x="9035" y="352"/>
                    <a:pt x="7850" y="0"/>
                    <a:pt x="6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14"/>
            <p:cNvSpPr/>
            <p:nvPr/>
          </p:nvSpPr>
          <p:spPr>
            <a:xfrm flipH="1" rot="3192206">
              <a:off x="-1145304" y="3310873"/>
              <a:ext cx="3103577" cy="1226950"/>
            </a:xfrm>
            <a:custGeom>
              <a:rect b="b" l="l" r="r" t="t"/>
              <a:pathLst>
                <a:path extrusionOk="0" h="49076" w="124138">
                  <a:moveTo>
                    <a:pt x="124106" y="1"/>
                  </a:moveTo>
                  <a:lnTo>
                    <a:pt x="123857" y="2"/>
                  </a:lnTo>
                  <a:cubicBezTo>
                    <a:pt x="123886" y="4910"/>
                    <a:pt x="120994" y="9749"/>
                    <a:pt x="116660" y="12049"/>
                  </a:cubicBezTo>
                  <a:cubicBezTo>
                    <a:pt x="115776" y="12519"/>
                    <a:pt x="114824" y="12894"/>
                    <a:pt x="113903" y="13260"/>
                  </a:cubicBezTo>
                  <a:cubicBezTo>
                    <a:pt x="113005" y="13617"/>
                    <a:pt x="112073" y="13983"/>
                    <a:pt x="111200" y="14442"/>
                  </a:cubicBezTo>
                  <a:cubicBezTo>
                    <a:pt x="105054" y="17652"/>
                    <a:pt x="103273" y="23996"/>
                    <a:pt x="101554" y="30133"/>
                  </a:cubicBezTo>
                  <a:cubicBezTo>
                    <a:pt x="99950" y="35855"/>
                    <a:pt x="98290" y="41772"/>
                    <a:pt x="93127" y="45291"/>
                  </a:cubicBezTo>
                  <a:cubicBezTo>
                    <a:pt x="89656" y="47655"/>
                    <a:pt x="86237" y="48835"/>
                    <a:pt x="82815" y="48835"/>
                  </a:cubicBezTo>
                  <a:cubicBezTo>
                    <a:pt x="79912" y="48835"/>
                    <a:pt x="77007" y="47985"/>
                    <a:pt x="74066" y="46286"/>
                  </a:cubicBezTo>
                  <a:cubicBezTo>
                    <a:pt x="68472" y="43055"/>
                    <a:pt x="63532" y="37229"/>
                    <a:pt x="59170" y="32085"/>
                  </a:cubicBezTo>
                  <a:cubicBezTo>
                    <a:pt x="58088" y="30809"/>
                    <a:pt x="57064" y="29606"/>
                    <a:pt x="56052" y="28457"/>
                  </a:cubicBezTo>
                  <a:cubicBezTo>
                    <a:pt x="48334" y="19719"/>
                    <a:pt x="39183" y="14551"/>
                    <a:pt x="28856" y="13095"/>
                  </a:cubicBezTo>
                  <a:cubicBezTo>
                    <a:pt x="27553" y="12913"/>
                    <a:pt x="26235" y="12822"/>
                    <a:pt x="24911" y="12822"/>
                  </a:cubicBezTo>
                  <a:cubicBezTo>
                    <a:pt x="20841" y="12822"/>
                    <a:pt x="16716" y="13681"/>
                    <a:pt x="12796" y="15366"/>
                  </a:cubicBezTo>
                  <a:cubicBezTo>
                    <a:pt x="7637" y="17581"/>
                    <a:pt x="3212" y="21054"/>
                    <a:pt x="0" y="25408"/>
                  </a:cubicBezTo>
                  <a:lnTo>
                    <a:pt x="202" y="25556"/>
                  </a:lnTo>
                  <a:cubicBezTo>
                    <a:pt x="5919" y="17807"/>
                    <a:pt x="15517" y="13077"/>
                    <a:pt x="24981" y="13077"/>
                  </a:cubicBezTo>
                  <a:cubicBezTo>
                    <a:pt x="26267" y="13077"/>
                    <a:pt x="27550" y="13164"/>
                    <a:pt x="28821" y="13343"/>
                  </a:cubicBezTo>
                  <a:cubicBezTo>
                    <a:pt x="39089" y="14787"/>
                    <a:pt x="48186" y="19928"/>
                    <a:pt x="55864" y="28622"/>
                  </a:cubicBezTo>
                  <a:cubicBezTo>
                    <a:pt x="56877" y="29765"/>
                    <a:pt x="57898" y="30970"/>
                    <a:pt x="58979" y="32246"/>
                  </a:cubicBezTo>
                  <a:cubicBezTo>
                    <a:pt x="65520" y="39958"/>
                    <a:pt x="73250" y="49076"/>
                    <a:pt x="82825" y="49076"/>
                  </a:cubicBezTo>
                  <a:cubicBezTo>
                    <a:pt x="82826" y="49076"/>
                    <a:pt x="82827" y="49076"/>
                    <a:pt x="82828" y="49076"/>
                  </a:cubicBezTo>
                  <a:cubicBezTo>
                    <a:pt x="86084" y="49074"/>
                    <a:pt x="89559" y="48018"/>
                    <a:pt x="93266" y="45494"/>
                  </a:cubicBezTo>
                  <a:cubicBezTo>
                    <a:pt x="98506" y="41924"/>
                    <a:pt x="100180" y="35964"/>
                    <a:pt x="101794" y="30197"/>
                  </a:cubicBezTo>
                  <a:cubicBezTo>
                    <a:pt x="103578" y="23833"/>
                    <a:pt x="105265" y="17820"/>
                    <a:pt x="111315" y="14662"/>
                  </a:cubicBezTo>
                  <a:cubicBezTo>
                    <a:pt x="112176" y="14210"/>
                    <a:pt x="113101" y="13844"/>
                    <a:pt x="113996" y="13491"/>
                  </a:cubicBezTo>
                  <a:cubicBezTo>
                    <a:pt x="114922" y="13123"/>
                    <a:pt x="115882" y="12744"/>
                    <a:pt x="116779" y="12269"/>
                  </a:cubicBezTo>
                  <a:cubicBezTo>
                    <a:pt x="121194" y="9928"/>
                    <a:pt x="124138" y="4997"/>
                    <a:pt x="1241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14"/>
            <p:cNvSpPr/>
            <p:nvPr/>
          </p:nvSpPr>
          <p:spPr>
            <a:xfrm>
              <a:off x="7988975" y="1814613"/>
              <a:ext cx="1853632" cy="2023131"/>
            </a:xfrm>
            <a:custGeom>
              <a:rect b="b" l="l" r="r" t="t"/>
              <a:pathLst>
                <a:path extrusionOk="0" h="30019" w="27504">
                  <a:moveTo>
                    <a:pt x="12111" y="0"/>
                  </a:moveTo>
                  <a:cubicBezTo>
                    <a:pt x="11000" y="0"/>
                    <a:pt x="9863" y="292"/>
                    <a:pt x="8793" y="877"/>
                  </a:cubicBezTo>
                  <a:cubicBezTo>
                    <a:pt x="7511" y="1578"/>
                    <a:pt x="6715" y="2780"/>
                    <a:pt x="6402" y="4181"/>
                  </a:cubicBezTo>
                  <a:cubicBezTo>
                    <a:pt x="5143" y="9849"/>
                    <a:pt x="1" y="16618"/>
                    <a:pt x="3240" y="22241"/>
                  </a:cubicBezTo>
                  <a:cubicBezTo>
                    <a:pt x="5203" y="25648"/>
                    <a:pt x="9419" y="30018"/>
                    <a:pt x="13735" y="30018"/>
                  </a:cubicBezTo>
                  <a:cubicBezTo>
                    <a:pt x="13810" y="30018"/>
                    <a:pt x="13885" y="30017"/>
                    <a:pt x="13961" y="30014"/>
                  </a:cubicBezTo>
                  <a:cubicBezTo>
                    <a:pt x="16307" y="29931"/>
                    <a:pt x="18646" y="29580"/>
                    <a:pt x="20913" y="28969"/>
                  </a:cubicBezTo>
                  <a:cubicBezTo>
                    <a:pt x="22783" y="28468"/>
                    <a:pt x="24772" y="27647"/>
                    <a:pt x="25645" y="25919"/>
                  </a:cubicBezTo>
                  <a:cubicBezTo>
                    <a:pt x="27503" y="22241"/>
                    <a:pt x="24741" y="19168"/>
                    <a:pt x="22193" y="16100"/>
                  </a:cubicBezTo>
                  <a:cubicBezTo>
                    <a:pt x="20675" y="14271"/>
                    <a:pt x="19231" y="12448"/>
                    <a:pt x="18887" y="10499"/>
                  </a:cubicBezTo>
                  <a:cubicBezTo>
                    <a:pt x="18388" y="7678"/>
                    <a:pt x="18911" y="4803"/>
                    <a:pt x="16979" y="2388"/>
                  </a:cubicBezTo>
                  <a:cubicBezTo>
                    <a:pt x="15706" y="796"/>
                    <a:pt x="13944" y="0"/>
                    <a:pt x="121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14"/>
            <p:cNvSpPr/>
            <p:nvPr/>
          </p:nvSpPr>
          <p:spPr>
            <a:xfrm rot="5544774">
              <a:off x="7596689" y="-350795"/>
              <a:ext cx="1748977" cy="1781601"/>
            </a:xfrm>
            <a:custGeom>
              <a:rect b="b" l="l" r="r" t="t"/>
              <a:pathLst>
                <a:path extrusionOk="0" h="71265" w="69960">
                  <a:moveTo>
                    <a:pt x="69719" y="0"/>
                  </a:moveTo>
                  <a:cubicBezTo>
                    <a:pt x="68440" y="4497"/>
                    <a:pt x="67114" y="9148"/>
                    <a:pt x="64603" y="13195"/>
                  </a:cubicBezTo>
                  <a:cubicBezTo>
                    <a:pt x="61822" y="17675"/>
                    <a:pt x="57828" y="20684"/>
                    <a:pt x="53642" y="21451"/>
                  </a:cubicBezTo>
                  <a:cubicBezTo>
                    <a:pt x="52117" y="21733"/>
                    <a:pt x="50466" y="21761"/>
                    <a:pt x="48844" y="21761"/>
                  </a:cubicBezTo>
                  <a:cubicBezTo>
                    <a:pt x="48639" y="21761"/>
                    <a:pt x="48434" y="21760"/>
                    <a:pt x="48230" y="21760"/>
                  </a:cubicBezTo>
                  <a:cubicBezTo>
                    <a:pt x="48017" y="21759"/>
                    <a:pt x="47805" y="21759"/>
                    <a:pt x="47592" y="21759"/>
                  </a:cubicBezTo>
                  <a:cubicBezTo>
                    <a:pt x="44134" y="21759"/>
                    <a:pt x="40640" y="21899"/>
                    <a:pt x="38369" y="24424"/>
                  </a:cubicBezTo>
                  <a:cubicBezTo>
                    <a:pt x="35565" y="27544"/>
                    <a:pt x="36547" y="32218"/>
                    <a:pt x="37416" y="36341"/>
                  </a:cubicBezTo>
                  <a:cubicBezTo>
                    <a:pt x="37557" y="37011"/>
                    <a:pt x="37692" y="37647"/>
                    <a:pt x="37812" y="38281"/>
                  </a:cubicBezTo>
                  <a:cubicBezTo>
                    <a:pt x="39735" y="48405"/>
                    <a:pt x="35935" y="59353"/>
                    <a:pt x="28356" y="65521"/>
                  </a:cubicBezTo>
                  <a:cubicBezTo>
                    <a:pt x="23874" y="69170"/>
                    <a:pt x="18203" y="71038"/>
                    <a:pt x="12621" y="71038"/>
                  </a:cubicBezTo>
                  <a:cubicBezTo>
                    <a:pt x="8190" y="71038"/>
                    <a:pt x="3816" y="69861"/>
                    <a:pt x="138" y="67463"/>
                  </a:cubicBezTo>
                  <a:lnTo>
                    <a:pt x="1" y="67672"/>
                  </a:lnTo>
                  <a:cubicBezTo>
                    <a:pt x="3595" y="70014"/>
                    <a:pt x="8007" y="71264"/>
                    <a:pt x="12593" y="71264"/>
                  </a:cubicBezTo>
                  <a:cubicBezTo>
                    <a:pt x="13223" y="71264"/>
                    <a:pt x="13859" y="71238"/>
                    <a:pt x="14503" y="71192"/>
                  </a:cubicBezTo>
                  <a:cubicBezTo>
                    <a:pt x="19680" y="70804"/>
                    <a:pt x="24656" y="68859"/>
                    <a:pt x="28519" y="65715"/>
                  </a:cubicBezTo>
                  <a:cubicBezTo>
                    <a:pt x="32346" y="62600"/>
                    <a:pt x="35268" y="58310"/>
                    <a:pt x="36963" y="53312"/>
                  </a:cubicBezTo>
                  <a:cubicBezTo>
                    <a:pt x="38626" y="48419"/>
                    <a:pt x="39005" y="43205"/>
                    <a:pt x="38060" y="38233"/>
                  </a:cubicBezTo>
                  <a:cubicBezTo>
                    <a:pt x="37940" y="37599"/>
                    <a:pt x="37801" y="36933"/>
                    <a:pt x="37664" y="36290"/>
                  </a:cubicBezTo>
                  <a:cubicBezTo>
                    <a:pt x="36765" y="32026"/>
                    <a:pt x="35837" y="27616"/>
                    <a:pt x="38555" y="24591"/>
                  </a:cubicBezTo>
                  <a:cubicBezTo>
                    <a:pt x="40780" y="22116"/>
                    <a:pt x="44121" y="22007"/>
                    <a:pt x="47693" y="22007"/>
                  </a:cubicBezTo>
                  <a:cubicBezTo>
                    <a:pt x="47871" y="22007"/>
                    <a:pt x="48050" y="22007"/>
                    <a:pt x="48230" y="22008"/>
                  </a:cubicBezTo>
                  <a:cubicBezTo>
                    <a:pt x="48460" y="22008"/>
                    <a:pt x="48691" y="22009"/>
                    <a:pt x="48923" y="22009"/>
                  </a:cubicBezTo>
                  <a:cubicBezTo>
                    <a:pt x="50531" y="22009"/>
                    <a:pt x="52167" y="21977"/>
                    <a:pt x="53688" y="21699"/>
                  </a:cubicBezTo>
                  <a:cubicBezTo>
                    <a:pt x="57941" y="20917"/>
                    <a:pt x="61998" y="17866"/>
                    <a:pt x="64816" y="13326"/>
                  </a:cubicBezTo>
                  <a:cubicBezTo>
                    <a:pt x="67345" y="9251"/>
                    <a:pt x="68675" y="4584"/>
                    <a:pt x="69960" y="69"/>
                  </a:cubicBezTo>
                  <a:lnTo>
                    <a:pt x="697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82" name="Google Shape;2982;p14"/>
          <p:cNvSpPr txBox="1"/>
          <p:nvPr>
            <p:ph type="title"/>
          </p:nvPr>
        </p:nvSpPr>
        <p:spPr>
          <a:xfrm>
            <a:off x="2096550" y="1053600"/>
            <a:ext cx="4950900" cy="252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983" name="Google Shape;2983;p14"/>
          <p:cNvSpPr txBox="1"/>
          <p:nvPr>
            <p:ph idx="1" type="subTitle"/>
          </p:nvPr>
        </p:nvSpPr>
        <p:spPr>
          <a:xfrm>
            <a:off x="2096700" y="3582900"/>
            <a:ext cx="4950900" cy="5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dk2"/>
        </a:solidFill>
      </p:bgPr>
    </p:bg>
    <p:spTree>
      <p:nvGrpSpPr>
        <p:cNvPr id="2984" name="Shape 2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5" name="Google Shape;2985;p15"/>
          <p:cNvGrpSpPr/>
          <p:nvPr/>
        </p:nvGrpSpPr>
        <p:grpSpPr>
          <a:xfrm>
            <a:off x="0" y="-1"/>
            <a:ext cx="9195469" cy="5143462"/>
            <a:chOff x="0" y="-1"/>
            <a:chExt cx="9195469" cy="5143462"/>
          </a:xfrm>
        </p:grpSpPr>
        <p:sp>
          <p:nvSpPr>
            <p:cNvPr id="2986" name="Google Shape;2986;p15"/>
            <p:cNvSpPr/>
            <p:nvPr/>
          </p:nvSpPr>
          <p:spPr>
            <a:xfrm>
              <a:off x="0" y="4270146"/>
              <a:ext cx="1633436" cy="873316"/>
            </a:xfrm>
            <a:custGeom>
              <a:rect b="b" l="l" r="r" t="t"/>
              <a:pathLst>
                <a:path extrusionOk="0" h="19635" w="36725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15"/>
            <p:cNvSpPr/>
            <p:nvPr/>
          </p:nvSpPr>
          <p:spPr>
            <a:xfrm rot="5400000">
              <a:off x="8712920" y="-50321"/>
              <a:ext cx="380758" cy="481399"/>
            </a:xfrm>
            <a:custGeom>
              <a:rect b="b" l="l" r="r" t="t"/>
              <a:pathLst>
                <a:path extrusionOk="0" h="5740" w="4540">
                  <a:moveTo>
                    <a:pt x="4217" y="0"/>
                  </a:moveTo>
                  <a:cubicBezTo>
                    <a:pt x="4454" y="1466"/>
                    <a:pt x="4405" y="3034"/>
                    <a:pt x="3377" y="4181"/>
                  </a:cubicBezTo>
                  <a:cubicBezTo>
                    <a:pt x="2821" y="4794"/>
                    <a:pt x="2054" y="5140"/>
                    <a:pt x="1266" y="5348"/>
                  </a:cubicBezTo>
                  <a:cubicBezTo>
                    <a:pt x="850" y="5459"/>
                    <a:pt x="424" y="5520"/>
                    <a:pt x="0" y="5581"/>
                  </a:cubicBezTo>
                  <a:lnTo>
                    <a:pt x="0" y="5740"/>
                  </a:lnTo>
                  <a:cubicBezTo>
                    <a:pt x="62" y="5732"/>
                    <a:pt x="119" y="5724"/>
                    <a:pt x="176" y="5715"/>
                  </a:cubicBezTo>
                  <a:cubicBezTo>
                    <a:pt x="584" y="5655"/>
                    <a:pt x="988" y="5577"/>
                    <a:pt x="1385" y="5471"/>
                  </a:cubicBezTo>
                  <a:cubicBezTo>
                    <a:pt x="2148" y="5259"/>
                    <a:pt x="2891" y="4916"/>
                    <a:pt x="3437" y="4328"/>
                  </a:cubicBezTo>
                  <a:cubicBezTo>
                    <a:pt x="4006" y="3724"/>
                    <a:pt x="4324" y="2923"/>
                    <a:pt x="4438" y="2111"/>
                  </a:cubicBezTo>
                  <a:cubicBezTo>
                    <a:pt x="4540" y="1408"/>
                    <a:pt x="4491" y="698"/>
                    <a:pt x="43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15"/>
            <p:cNvSpPr/>
            <p:nvPr/>
          </p:nvSpPr>
          <p:spPr>
            <a:xfrm rot="5400000">
              <a:off x="8428861" y="-43611"/>
              <a:ext cx="671527" cy="758749"/>
            </a:xfrm>
            <a:custGeom>
              <a:rect b="b" l="l" r="r" t="t"/>
              <a:pathLst>
                <a:path extrusionOk="0" h="9047" w="8007">
                  <a:moveTo>
                    <a:pt x="7467" y="0"/>
                  </a:moveTo>
                  <a:cubicBezTo>
                    <a:pt x="7712" y="865"/>
                    <a:pt x="7822" y="1768"/>
                    <a:pt x="7782" y="2666"/>
                  </a:cubicBezTo>
                  <a:cubicBezTo>
                    <a:pt x="7724" y="3842"/>
                    <a:pt x="7394" y="5026"/>
                    <a:pt x="6695" y="5989"/>
                  </a:cubicBezTo>
                  <a:cubicBezTo>
                    <a:pt x="5896" y="7091"/>
                    <a:pt x="4679" y="7716"/>
                    <a:pt x="3401" y="8100"/>
                  </a:cubicBezTo>
                  <a:cubicBezTo>
                    <a:pt x="2286" y="8434"/>
                    <a:pt x="1127" y="8606"/>
                    <a:pt x="0" y="8892"/>
                  </a:cubicBezTo>
                  <a:lnTo>
                    <a:pt x="0" y="9047"/>
                  </a:lnTo>
                  <a:cubicBezTo>
                    <a:pt x="1082" y="8770"/>
                    <a:pt x="2193" y="8598"/>
                    <a:pt x="3266" y="8291"/>
                  </a:cubicBezTo>
                  <a:cubicBezTo>
                    <a:pt x="4540" y="7933"/>
                    <a:pt x="5781" y="7353"/>
                    <a:pt x="6634" y="6307"/>
                  </a:cubicBezTo>
                  <a:cubicBezTo>
                    <a:pt x="7381" y="5397"/>
                    <a:pt x="7782" y="4250"/>
                    <a:pt x="7900" y="3087"/>
                  </a:cubicBezTo>
                  <a:cubicBezTo>
                    <a:pt x="8006" y="2054"/>
                    <a:pt x="7900" y="1001"/>
                    <a:pt x="76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15"/>
            <p:cNvSpPr/>
            <p:nvPr/>
          </p:nvSpPr>
          <p:spPr>
            <a:xfrm rot="5400000">
              <a:off x="8107187" y="-69149"/>
              <a:ext cx="967663" cy="1105961"/>
            </a:xfrm>
            <a:custGeom>
              <a:rect b="b" l="l" r="r" t="t"/>
              <a:pathLst>
                <a:path extrusionOk="0" h="13187" w="11538">
                  <a:moveTo>
                    <a:pt x="10565" y="0"/>
                  </a:moveTo>
                  <a:cubicBezTo>
                    <a:pt x="11129" y="1061"/>
                    <a:pt x="11349" y="2303"/>
                    <a:pt x="11256" y="3503"/>
                  </a:cubicBezTo>
                  <a:cubicBezTo>
                    <a:pt x="11117" y="5259"/>
                    <a:pt x="10284" y="6879"/>
                    <a:pt x="9125" y="8182"/>
                  </a:cubicBezTo>
                  <a:cubicBezTo>
                    <a:pt x="7871" y="9586"/>
                    <a:pt x="6271" y="10611"/>
                    <a:pt x="4573" y="11390"/>
                  </a:cubicBezTo>
                  <a:cubicBezTo>
                    <a:pt x="3642" y="11815"/>
                    <a:pt x="2678" y="12170"/>
                    <a:pt x="1707" y="12497"/>
                  </a:cubicBezTo>
                  <a:cubicBezTo>
                    <a:pt x="1144" y="12685"/>
                    <a:pt x="571" y="12852"/>
                    <a:pt x="0" y="13032"/>
                  </a:cubicBezTo>
                  <a:lnTo>
                    <a:pt x="0" y="13186"/>
                  </a:lnTo>
                  <a:cubicBezTo>
                    <a:pt x="539" y="13019"/>
                    <a:pt x="1082" y="12856"/>
                    <a:pt x="1621" y="12681"/>
                  </a:cubicBezTo>
                  <a:cubicBezTo>
                    <a:pt x="2576" y="12366"/>
                    <a:pt x="3524" y="12023"/>
                    <a:pt x="4442" y="11611"/>
                  </a:cubicBezTo>
                  <a:cubicBezTo>
                    <a:pt x="6156" y="10848"/>
                    <a:pt x="7782" y="9843"/>
                    <a:pt x="9071" y="8459"/>
                  </a:cubicBezTo>
                  <a:cubicBezTo>
                    <a:pt x="10243" y="7202"/>
                    <a:pt x="11125" y="5638"/>
                    <a:pt x="11358" y="3916"/>
                  </a:cubicBezTo>
                  <a:cubicBezTo>
                    <a:pt x="11537" y="2593"/>
                    <a:pt x="11349" y="1193"/>
                    <a:pt x="107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90" name="Google Shape;2990;p15"/>
            <p:cNvGrpSpPr/>
            <p:nvPr/>
          </p:nvGrpSpPr>
          <p:grpSpPr>
            <a:xfrm>
              <a:off x="7457246" y="1517839"/>
              <a:ext cx="1738223" cy="1315334"/>
              <a:chOff x="365798" y="4214438"/>
              <a:chExt cx="4336884" cy="3281771"/>
            </a:xfrm>
          </p:grpSpPr>
          <p:sp>
            <p:nvSpPr>
              <p:cNvPr id="2991" name="Google Shape;2991;p15"/>
              <p:cNvSpPr/>
              <p:nvPr/>
            </p:nvSpPr>
            <p:spPr>
              <a:xfrm rot="2700000">
                <a:off x="1094547" y="4463877"/>
                <a:ext cx="1301111" cy="1437882"/>
              </a:xfrm>
              <a:custGeom>
                <a:rect b="b" l="l" r="r" t="t"/>
                <a:pathLst>
                  <a:path extrusionOk="0" h="9262" w="8381">
                    <a:moveTo>
                      <a:pt x="4431" y="0"/>
                    </a:moveTo>
                    <a:cubicBezTo>
                      <a:pt x="4060" y="0"/>
                      <a:pt x="3680" y="67"/>
                      <a:pt x="3302" y="203"/>
                    </a:cubicBezTo>
                    <a:cubicBezTo>
                      <a:pt x="2213" y="598"/>
                      <a:pt x="1645" y="1452"/>
                      <a:pt x="1256" y="2468"/>
                    </a:cubicBezTo>
                    <a:cubicBezTo>
                      <a:pt x="1113" y="2843"/>
                      <a:pt x="941" y="3195"/>
                      <a:pt x="705" y="3520"/>
                    </a:cubicBezTo>
                    <a:cubicBezTo>
                      <a:pt x="151" y="4285"/>
                      <a:pt x="1" y="5128"/>
                      <a:pt x="214" y="6044"/>
                    </a:cubicBezTo>
                    <a:cubicBezTo>
                      <a:pt x="609" y="7752"/>
                      <a:pt x="2004" y="8960"/>
                      <a:pt x="3857" y="9219"/>
                    </a:cubicBezTo>
                    <a:cubicBezTo>
                      <a:pt x="4055" y="9247"/>
                      <a:pt x="4251" y="9262"/>
                      <a:pt x="4443" y="9262"/>
                    </a:cubicBezTo>
                    <a:cubicBezTo>
                      <a:pt x="5009" y="9262"/>
                      <a:pt x="5547" y="9133"/>
                      <a:pt x="6065" y="8831"/>
                    </a:cubicBezTo>
                    <a:cubicBezTo>
                      <a:pt x="7675" y="7897"/>
                      <a:pt x="8360" y="6466"/>
                      <a:pt x="8363" y="4909"/>
                    </a:cubicBezTo>
                    <a:cubicBezTo>
                      <a:pt x="8380" y="3919"/>
                      <a:pt x="8253" y="3218"/>
                      <a:pt x="7825" y="2600"/>
                    </a:cubicBezTo>
                    <a:cubicBezTo>
                      <a:pt x="7507" y="2145"/>
                      <a:pt x="7191" y="1691"/>
                      <a:pt x="6859" y="1245"/>
                    </a:cubicBezTo>
                    <a:cubicBezTo>
                      <a:pt x="6249" y="430"/>
                      <a:pt x="5372" y="0"/>
                      <a:pt x="44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2992" name="Google Shape;2992;p15"/>
              <p:cNvGrpSpPr/>
              <p:nvPr/>
            </p:nvGrpSpPr>
            <p:grpSpPr>
              <a:xfrm rot="1513453">
                <a:off x="639078" y="5031218"/>
                <a:ext cx="3882251" cy="1719749"/>
                <a:chOff x="-1207072" y="4254396"/>
                <a:chExt cx="1379987" cy="611303"/>
              </a:xfrm>
            </p:grpSpPr>
            <p:sp>
              <p:nvSpPr>
                <p:cNvPr id="2993" name="Google Shape;2993;p15"/>
                <p:cNvSpPr/>
                <p:nvPr/>
              </p:nvSpPr>
              <p:spPr>
                <a:xfrm>
                  <a:off x="-160216" y="4791396"/>
                  <a:ext cx="64298" cy="74303"/>
                </a:xfrm>
                <a:custGeom>
                  <a:rect b="b" l="l" r="r" t="t"/>
                  <a:pathLst>
                    <a:path extrusionOk="0" h="1567" w="1356">
                      <a:moveTo>
                        <a:pt x="685" y="1"/>
                      </a:moveTo>
                      <a:cubicBezTo>
                        <a:pt x="353" y="1"/>
                        <a:pt x="71" y="270"/>
                        <a:pt x="37" y="635"/>
                      </a:cubicBezTo>
                      <a:cubicBezTo>
                        <a:pt x="0" y="1040"/>
                        <a:pt x="362" y="1542"/>
                        <a:pt x="707" y="1565"/>
                      </a:cubicBezTo>
                      <a:cubicBezTo>
                        <a:pt x="715" y="1566"/>
                        <a:pt x="723" y="1566"/>
                        <a:pt x="731" y="1566"/>
                      </a:cubicBezTo>
                      <a:cubicBezTo>
                        <a:pt x="1017" y="1566"/>
                        <a:pt x="1274" y="1217"/>
                        <a:pt x="1315" y="765"/>
                      </a:cubicBezTo>
                      <a:cubicBezTo>
                        <a:pt x="1355" y="363"/>
                        <a:pt x="1116" y="44"/>
                        <a:pt x="747" y="4"/>
                      </a:cubicBezTo>
                      <a:cubicBezTo>
                        <a:pt x="726" y="2"/>
                        <a:pt x="706" y="1"/>
                        <a:pt x="685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94" name="Google Shape;2994;p15"/>
                <p:cNvSpPr/>
                <p:nvPr/>
              </p:nvSpPr>
              <p:spPr>
                <a:xfrm>
                  <a:off x="-551519" y="4545246"/>
                  <a:ext cx="46469" cy="59130"/>
                </a:xfrm>
                <a:custGeom>
                  <a:rect b="b" l="l" r="r" t="t"/>
                  <a:pathLst>
                    <a:path extrusionOk="0" h="1247" w="980">
                      <a:moveTo>
                        <a:pt x="543" y="1"/>
                      </a:moveTo>
                      <a:cubicBezTo>
                        <a:pt x="216" y="1"/>
                        <a:pt x="55" y="205"/>
                        <a:pt x="0" y="533"/>
                      </a:cubicBezTo>
                      <a:cubicBezTo>
                        <a:pt x="83" y="809"/>
                        <a:pt x="60" y="1157"/>
                        <a:pt x="446" y="1243"/>
                      </a:cubicBezTo>
                      <a:cubicBezTo>
                        <a:pt x="455" y="1245"/>
                        <a:pt x="465" y="1246"/>
                        <a:pt x="474" y="1246"/>
                      </a:cubicBezTo>
                      <a:cubicBezTo>
                        <a:pt x="683" y="1246"/>
                        <a:pt x="980" y="776"/>
                        <a:pt x="977" y="443"/>
                      </a:cubicBezTo>
                      <a:cubicBezTo>
                        <a:pt x="977" y="180"/>
                        <a:pt x="844" y="15"/>
                        <a:pt x="575" y="1"/>
                      </a:cubicBezTo>
                      <a:cubicBezTo>
                        <a:pt x="564" y="1"/>
                        <a:pt x="553" y="1"/>
                        <a:pt x="54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95" name="Google Shape;2995;p15"/>
                <p:cNvSpPr/>
                <p:nvPr/>
              </p:nvSpPr>
              <p:spPr>
                <a:xfrm>
                  <a:off x="-1207072" y="4254396"/>
                  <a:ext cx="43387" cy="44620"/>
                </a:xfrm>
                <a:custGeom>
                  <a:rect b="b" l="l" r="r" t="t"/>
                  <a:pathLst>
                    <a:path extrusionOk="0" h="941" w="915">
                      <a:moveTo>
                        <a:pt x="412" y="1"/>
                      </a:moveTo>
                      <a:cubicBezTo>
                        <a:pt x="136" y="1"/>
                        <a:pt x="4" y="186"/>
                        <a:pt x="1" y="489"/>
                      </a:cubicBezTo>
                      <a:cubicBezTo>
                        <a:pt x="17" y="765"/>
                        <a:pt x="174" y="938"/>
                        <a:pt x="476" y="941"/>
                      </a:cubicBezTo>
                      <a:cubicBezTo>
                        <a:pt x="768" y="941"/>
                        <a:pt x="914" y="775"/>
                        <a:pt x="905" y="486"/>
                      </a:cubicBezTo>
                      <a:cubicBezTo>
                        <a:pt x="894" y="187"/>
                        <a:pt x="721" y="7"/>
                        <a:pt x="426" y="1"/>
                      </a:cubicBezTo>
                      <a:cubicBezTo>
                        <a:pt x="422" y="1"/>
                        <a:pt x="417" y="1"/>
                        <a:pt x="41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96" name="Google Shape;2996;p15"/>
                <p:cNvSpPr/>
                <p:nvPr/>
              </p:nvSpPr>
              <p:spPr>
                <a:xfrm>
                  <a:off x="-595937" y="4647767"/>
                  <a:ext cx="35468" cy="28498"/>
                </a:xfrm>
                <a:custGeom>
                  <a:rect b="b" l="l" r="r" t="t"/>
                  <a:pathLst>
                    <a:path extrusionOk="0" h="601" w="748">
                      <a:moveTo>
                        <a:pt x="305" y="0"/>
                      </a:moveTo>
                      <a:cubicBezTo>
                        <a:pt x="279" y="0"/>
                        <a:pt x="250" y="5"/>
                        <a:pt x="219" y="15"/>
                      </a:cubicBezTo>
                      <a:cubicBezTo>
                        <a:pt x="0" y="84"/>
                        <a:pt x="20" y="263"/>
                        <a:pt x="53" y="496"/>
                      </a:cubicBezTo>
                      <a:cubicBezTo>
                        <a:pt x="73" y="489"/>
                        <a:pt x="94" y="486"/>
                        <a:pt x="114" y="486"/>
                      </a:cubicBezTo>
                      <a:cubicBezTo>
                        <a:pt x="239" y="486"/>
                        <a:pt x="352" y="600"/>
                        <a:pt x="479" y="600"/>
                      </a:cubicBezTo>
                      <a:cubicBezTo>
                        <a:pt x="531" y="600"/>
                        <a:pt x="586" y="581"/>
                        <a:pt x="644" y="526"/>
                      </a:cubicBezTo>
                      <a:cubicBezTo>
                        <a:pt x="747" y="430"/>
                        <a:pt x="647" y="320"/>
                        <a:pt x="591" y="231"/>
                      </a:cubicBezTo>
                      <a:cubicBezTo>
                        <a:pt x="519" y="117"/>
                        <a:pt x="440" y="0"/>
                        <a:pt x="305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997" name="Google Shape;2997;p15"/>
                <p:cNvSpPr/>
                <p:nvPr/>
              </p:nvSpPr>
              <p:spPr>
                <a:xfrm>
                  <a:off x="148922" y="4571245"/>
                  <a:ext cx="23993" cy="31438"/>
                </a:xfrm>
                <a:custGeom>
                  <a:rect b="b" l="l" r="r" t="t"/>
                  <a:pathLst>
                    <a:path extrusionOk="0" h="663" w="506">
                      <a:moveTo>
                        <a:pt x="323" y="0"/>
                      </a:moveTo>
                      <a:cubicBezTo>
                        <a:pt x="283" y="0"/>
                        <a:pt x="241" y="13"/>
                        <a:pt x="207" y="41"/>
                      </a:cubicBezTo>
                      <a:cubicBezTo>
                        <a:pt x="1" y="197"/>
                        <a:pt x="4" y="403"/>
                        <a:pt x="124" y="662"/>
                      </a:cubicBezTo>
                      <a:cubicBezTo>
                        <a:pt x="416" y="549"/>
                        <a:pt x="505" y="353"/>
                        <a:pt x="472" y="124"/>
                      </a:cubicBezTo>
                      <a:cubicBezTo>
                        <a:pt x="462" y="43"/>
                        <a:pt x="395" y="0"/>
                        <a:pt x="323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998" name="Google Shape;2998;p15"/>
              <p:cNvSpPr/>
              <p:nvPr/>
            </p:nvSpPr>
            <p:spPr>
              <a:xfrm rot="1513411">
                <a:off x="424199" y="4842248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9" name="Google Shape;2999;p15"/>
              <p:cNvSpPr/>
              <p:nvPr/>
            </p:nvSpPr>
            <p:spPr>
              <a:xfrm rot="1513422">
                <a:off x="789050" y="4813234"/>
                <a:ext cx="99781" cy="80171"/>
              </a:xfrm>
              <a:custGeom>
                <a:rect b="b" l="l" r="r" t="t"/>
                <a:pathLst>
                  <a:path extrusionOk="0" h="601" w="748">
                    <a:moveTo>
                      <a:pt x="305" y="0"/>
                    </a:moveTo>
                    <a:cubicBezTo>
                      <a:pt x="279" y="0"/>
                      <a:pt x="250" y="5"/>
                      <a:pt x="219" y="15"/>
                    </a:cubicBezTo>
                    <a:cubicBezTo>
                      <a:pt x="0" y="84"/>
                      <a:pt x="20" y="263"/>
                      <a:pt x="53" y="496"/>
                    </a:cubicBezTo>
                    <a:cubicBezTo>
                      <a:pt x="73" y="489"/>
                      <a:pt x="94" y="486"/>
                      <a:pt x="114" y="486"/>
                    </a:cubicBezTo>
                    <a:cubicBezTo>
                      <a:pt x="239" y="486"/>
                      <a:pt x="352" y="600"/>
                      <a:pt x="479" y="600"/>
                    </a:cubicBezTo>
                    <a:cubicBezTo>
                      <a:pt x="531" y="600"/>
                      <a:pt x="586" y="581"/>
                      <a:pt x="644" y="526"/>
                    </a:cubicBezTo>
                    <a:cubicBezTo>
                      <a:pt x="747" y="430"/>
                      <a:pt x="647" y="320"/>
                      <a:pt x="591" y="231"/>
                    </a:cubicBezTo>
                    <a:cubicBezTo>
                      <a:pt x="519" y="117"/>
                      <a:pt x="440" y="0"/>
                      <a:pt x="3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0" name="Google Shape;3000;p15"/>
              <p:cNvSpPr/>
              <p:nvPr/>
            </p:nvSpPr>
            <p:spPr>
              <a:xfrm rot="1513411">
                <a:off x="2771898" y="6061002"/>
                <a:ext cx="294118" cy="339891"/>
              </a:xfrm>
              <a:custGeom>
                <a:rect b="b" l="l" r="r" t="t"/>
                <a:pathLst>
                  <a:path extrusionOk="0" h="1567" w="1356">
                    <a:moveTo>
                      <a:pt x="685" y="1"/>
                    </a:moveTo>
                    <a:cubicBezTo>
                      <a:pt x="353" y="1"/>
                      <a:pt x="71" y="270"/>
                      <a:pt x="37" y="635"/>
                    </a:cubicBezTo>
                    <a:cubicBezTo>
                      <a:pt x="0" y="1040"/>
                      <a:pt x="362" y="1542"/>
                      <a:pt x="707" y="1565"/>
                    </a:cubicBezTo>
                    <a:cubicBezTo>
                      <a:pt x="715" y="1566"/>
                      <a:pt x="723" y="1566"/>
                      <a:pt x="731" y="1566"/>
                    </a:cubicBezTo>
                    <a:cubicBezTo>
                      <a:pt x="1017" y="1566"/>
                      <a:pt x="1274" y="1217"/>
                      <a:pt x="1315" y="765"/>
                    </a:cubicBezTo>
                    <a:cubicBezTo>
                      <a:pt x="1355" y="363"/>
                      <a:pt x="1116" y="44"/>
                      <a:pt x="747" y="4"/>
                    </a:cubicBezTo>
                    <a:cubicBezTo>
                      <a:pt x="726" y="2"/>
                      <a:pt x="706" y="1"/>
                      <a:pt x="68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001" name="Google Shape;3001;p15"/>
          <p:cNvSpPr txBox="1"/>
          <p:nvPr>
            <p:ph type="title"/>
          </p:nvPr>
        </p:nvSpPr>
        <p:spPr>
          <a:xfrm>
            <a:off x="4900475" y="3279600"/>
            <a:ext cx="3523500" cy="1323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bril Fatface"/>
              <a:buNone/>
              <a:defRPr b="0" i="0" sz="2800" u="none" cap="none" strike="noStrik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b="0" i="0" sz="28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●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○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■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●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○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■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●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 Semi Condensed"/>
              <a:buChar char="○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rlow Semi Condensed"/>
              <a:buChar char="■"/>
              <a:defRPr b="0" i="0" sz="14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6" name="Shape 4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7" name="Google Shape;4507;p1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086600" y="0"/>
            <a:ext cx="2057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08" name="Google Shape;4508;p1"/>
          <p:cNvSpPr txBox="1"/>
          <p:nvPr/>
        </p:nvSpPr>
        <p:spPr>
          <a:xfrm>
            <a:off x="1881525" y="1240775"/>
            <a:ext cx="5826300" cy="10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lang="en" sz="6000">
                <a:solidFill>
                  <a:srgbClr val="212121"/>
                </a:solidFill>
              </a:rPr>
              <a:t>My step tracker project</a:t>
            </a:r>
            <a:endParaRPr b="1" i="0" sz="6000" u="none" cap="none" strike="noStrike">
              <a:solidFill>
                <a:srgbClr val="21212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9" name="Google Shape;4509;p1"/>
          <p:cNvSpPr txBox="1"/>
          <p:nvPr/>
        </p:nvSpPr>
        <p:spPr>
          <a:xfrm>
            <a:off x="6809300" y="4690675"/>
            <a:ext cx="200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1" lang="en" sz="1000" u="none" cap="none" strike="noStrike">
                <a:solidFill>
                  <a:srgbClr val="252831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2528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3" name="Shape 4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4" name="Google Shape;4514;p2"/>
          <p:cNvSpPr txBox="1"/>
          <p:nvPr/>
        </p:nvSpPr>
        <p:spPr>
          <a:xfrm>
            <a:off x="816600" y="360575"/>
            <a:ext cx="35907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 b="1" i="0" sz="3000" u="none" cap="none" strike="noStrik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15" name="Google Shape;4515;p2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086600" y="0"/>
            <a:ext cx="2057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16" name="Google Shape;4516;p2"/>
          <p:cNvSpPr txBox="1"/>
          <p:nvPr/>
        </p:nvSpPr>
        <p:spPr>
          <a:xfrm>
            <a:off x="6809300" y="4690675"/>
            <a:ext cx="200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1" lang="en" sz="1000" u="none" cap="none" strike="noStrike">
                <a:solidFill>
                  <a:srgbClr val="252831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2528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17" name="Google Shape;4517;p2"/>
          <p:cNvSpPr txBox="1"/>
          <p:nvPr/>
        </p:nvSpPr>
        <p:spPr>
          <a:xfrm>
            <a:off x="0" y="1235300"/>
            <a:ext cx="9144000" cy="20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My name is Praise. I am 11 and I have been a part of Moonpreneur. M</a:t>
            </a:r>
            <a:r>
              <a:rPr lang="en" sz="16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y project is called the step tracker.</a:t>
            </a:r>
            <a:endParaRPr sz="1600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The step tracker </a:t>
            </a:r>
            <a:r>
              <a:rPr lang="en" sz="1600">
                <a:solidFill>
                  <a:schemeClr val="dk1"/>
                </a:solidFill>
                <a:highlight>
                  <a:srgbClr val="FFFFFF"/>
                </a:highlight>
                <a:latin typeface="Barlow Semi Condensed"/>
                <a:ea typeface="Barlow Semi Condensed"/>
                <a:cs typeface="Barlow Semi Condensed"/>
                <a:sym typeface="Barlow Semi Condensed"/>
              </a:rPr>
              <a:t>is a digital tool or device that counts the number of steps a person takes. It is used to measure physical activity, motivate individuals to move more, and assess fitness levels.</a:t>
            </a:r>
            <a:endParaRPr sz="1600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1" name="Shape 4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2" name="Google Shape;4522;p3"/>
          <p:cNvSpPr txBox="1"/>
          <p:nvPr/>
        </p:nvSpPr>
        <p:spPr>
          <a:xfrm>
            <a:off x="498225" y="168750"/>
            <a:ext cx="53361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Show and tell topic</a:t>
            </a:r>
            <a:endParaRPr b="1" i="0" sz="3000" u="none" cap="none" strike="noStrik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23" name="Google Shape;4523;p3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086600" y="0"/>
            <a:ext cx="2057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24" name="Google Shape;4524;p3"/>
          <p:cNvSpPr txBox="1"/>
          <p:nvPr/>
        </p:nvSpPr>
        <p:spPr>
          <a:xfrm>
            <a:off x="6809300" y="4690675"/>
            <a:ext cx="200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1" lang="en" sz="1000" u="none" cap="none" strike="noStrike">
                <a:solidFill>
                  <a:srgbClr val="252831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2528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25" name="Google Shape;4525;p3"/>
          <p:cNvSpPr txBox="1"/>
          <p:nvPr/>
        </p:nvSpPr>
        <p:spPr>
          <a:xfrm>
            <a:off x="1504350" y="728800"/>
            <a:ext cx="61353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My step tracker will count the amount of steps you take. For this project I set the goal at 10 (but you can change it to something else if you want) and when the goal is met it will display “goal has been met”, play a song, and show a stickman dancing. This means you have reached the amount of steps you want and you are done</a:t>
            </a:r>
            <a:endParaRPr sz="1600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  <p:pic>
        <p:nvPicPr>
          <p:cNvPr id="4526" name="Google Shape;4526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80725" y="2005927"/>
            <a:ext cx="4903125" cy="302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0" name="Shape 4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1" name="Google Shape;4531;p4"/>
          <p:cNvSpPr txBox="1"/>
          <p:nvPr/>
        </p:nvSpPr>
        <p:spPr>
          <a:xfrm>
            <a:off x="752950" y="254525"/>
            <a:ext cx="3590700" cy="4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Project highlights</a:t>
            </a:r>
            <a:endParaRPr b="1" i="0" sz="3000" u="none" cap="none" strike="noStrik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32" name="Google Shape;4532;p4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086600" y="0"/>
            <a:ext cx="2057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33" name="Google Shape;4533;p4"/>
          <p:cNvSpPr txBox="1"/>
          <p:nvPr/>
        </p:nvSpPr>
        <p:spPr>
          <a:xfrm>
            <a:off x="6809300" y="4690675"/>
            <a:ext cx="200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1" lang="en" sz="1000" u="none" cap="none" strike="noStrike">
                <a:solidFill>
                  <a:srgbClr val="252831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2528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34" name="Google Shape;4534;p4"/>
          <p:cNvSpPr txBox="1"/>
          <p:nvPr/>
        </p:nvSpPr>
        <p:spPr>
          <a:xfrm>
            <a:off x="1501525" y="1512175"/>
            <a:ext cx="5825100" cy="14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rPr>
              <a:t>I like this project because it can help to motivate you to stay healthy and fit.</a:t>
            </a:r>
            <a:endParaRPr sz="1600">
              <a:solidFill>
                <a:schemeClr val="dk1"/>
              </a:solidFill>
              <a:latin typeface="Barlow Semi Condensed"/>
              <a:ea typeface="Barlow Semi Condensed"/>
              <a:cs typeface="Barlow Semi Condensed"/>
              <a:sym typeface="Barlow Semi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8" name="Shape 4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9" name="Google Shape;4539;p5"/>
          <p:cNvSpPr txBox="1"/>
          <p:nvPr>
            <p:ph type="title"/>
          </p:nvPr>
        </p:nvSpPr>
        <p:spPr>
          <a:xfrm>
            <a:off x="2132425" y="1159150"/>
            <a:ext cx="4879200" cy="24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>
                <a:solidFill>
                  <a:schemeClr val="lt2"/>
                </a:solidFill>
              </a:rPr>
              <a:t>Thank You!</a:t>
            </a:r>
            <a:endParaRPr>
              <a:solidFill>
                <a:schemeClr val="lt2"/>
              </a:solidFill>
            </a:endParaRPr>
          </a:p>
        </p:txBody>
      </p:sp>
      <p:pic>
        <p:nvPicPr>
          <p:cNvPr id="4540" name="Google Shape;4540;p5"/>
          <p:cNvPicPr preferRelativeResize="0"/>
          <p:nvPr/>
        </p:nvPicPr>
        <p:blipFill rotWithShape="1">
          <a:blip r:embed="rId3">
            <a:alphaModFix/>
          </a:blip>
          <a:srcRect b="64958" l="11850" r="11001" t="12152"/>
          <a:stretch/>
        </p:blipFill>
        <p:spPr>
          <a:xfrm>
            <a:off x="7086600" y="0"/>
            <a:ext cx="2057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4541" name="Google Shape;4541;p5"/>
          <p:cNvSpPr txBox="1"/>
          <p:nvPr/>
        </p:nvSpPr>
        <p:spPr>
          <a:xfrm>
            <a:off x="6809300" y="4690675"/>
            <a:ext cx="2000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1" lang="en" sz="1000" u="none" cap="none" strike="noStrike">
                <a:solidFill>
                  <a:srgbClr val="252831"/>
                </a:solidFill>
                <a:latin typeface="Poppins"/>
                <a:ea typeface="Poppins"/>
                <a:cs typeface="Poppins"/>
                <a:sym typeface="Poppins"/>
              </a:rPr>
              <a:t>©Moonpreneur Inc. 2019</a:t>
            </a:r>
            <a:endParaRPr b="1" i="1" sz="1000" u="none" cap="none" strike="noStrike">
              <a:solidFill>
                <a:srgbClr val="2528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January Daily Slides by Slidesgo">
  <a:themeElements>
    <a:clrScheme name="Simple Light">
      <a:dk1>
        <a:srgbClr val="272727"/>
      </a:dk1>
      <a:lt1>
        <a:srgbClr val="FFFFFF"/>
      </a:lt1>
      <a:dk2>
        <a:srgbClr val="DB634D"/>
      </a:dk2>
      <a:lt2>
        <a:srgbClr val="F38065"/>
      </a:lt2>
      <a:accent1>
        <a:srgbClr val="FFCDB8"/>
      </a:accent1>
      <a:accent2>
        <a:srgbClr val="FFE5DB"/>
      </a:accent2>
      <a:accent3>
        <a:srgbClr val="E6EDF3"/>
      </a:accent3>
      <a:accent4>
        <a:srgbClr val="B1C5DA"/>
      </a:accent4>
      <a:accent5>
        <a:srgbClr val="96ABC0"/>
      </a:accent5>
      <a:accent6>
        <a:srgbClr val="687D94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